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3" r:id="rId5"/>
  </p:sldMasterIdLst>
  <p:notesMasterIdLst>
    <p:notesMasterId r:id="rId20"/>
  </p:notesMasterIdLst>
  <p:handoutMasterIdLst>
    <p:handoutMasterId r:id="rId21"/>
  </p:handoutMasterIdLst>
  <p:sldIdLst>
    <p:sldId id="257" r:id="rId6"/>
    <p:sldId id="425" r:id="rId7"/>
    <p:sldId id="422" r:id="rId8"/>
    <p:sldId id="386" r:id="rId9"/>
    <p:sldId id="424" r:id="rId10"/>
    <p:sldId id="394" r:id="rId11"/>
    <p:sldId id="396" r:id="rId12"/>
    <p:sldId id="416" r:id="rId13"/>
    <p:sldId id="398" r:id="rId14"/>
    <p:sldId id="419" r:id="rId15"/>
    <p:sldId id="407" r:id="rId16"/>
    <p:sldId id="401" r:id="rId17"/>
    <p:sldId id="423" r:id="rId18"/>
    <p:sldId id="414" r:id="rId1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5E5"/>
    <a:srgbClr val="FFFFFF"/>
    <a:srgbClr val="808285"/>
    <a:srgbClr val="A51681"/>
    <a:srgbClr val="66FFFF"/>
    <a:srgbClr val="00B5E2"/>
    <a:srgbClr val="A8007E"/>
    <a:srgbClr val="F68B1F"/>
    <a:srgbClr val="8C8279"/>
    <a:srgbClr val="988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94699" autoAdjust="0"/>
  </p:normalViewPr>
  <p:slideViewPr>
    <p:cSldViewPr>
      <p:cViewPr>
        <p:scale>
          <a:sx n="75" d="100"/>
          <a:sy n="75" d="100"/>
        </p:scale>
        <p:origin x="-1670" y="-3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91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-3082" y="-67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E2734-593D-4482-96A3-E1F0445BD6FB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64606-A07C-482E-B19C-2B09426E7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46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BDEFC-0B96-4CBA-9F03-BA095FACAA8E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C35E7-FE04-43F2-8E3D-9A3239DC4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10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C35E7-FE04-43F2-8E3D-9A3239DC4E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36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C35E7-FE04-43F2-8E3D-9A3239DC4E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3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C35E7-FE04-43F2-8E3D-9A3239DC4E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36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C35E7-FE04-43F2-8E3D-9A3239DC4E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36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C35E7-FE04-43F2-8E3D-9A3239DC4E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36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C35E7-FE04-43F2-8E3D-9A3239DC4E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36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C35E7-FE04-43F2-8E3D-9A3239DC4E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36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C35E7-FE04-43F2-8E3D-9A3239DC4E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36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C35E7-FE04-43F2-8E3D-9A3239DC4E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36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C35E7-FE04-43F2-8E3D-9A3239DC4E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36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C8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2130425"/>
            <a:ext cx="5562600" cy="1470025"/>
          </a:xfrm>
        </p:spPr>
        <p:txBody>
          <a:bodyPr>
            <a:noAutofit/>
          </a:bodyPr>
          <a:lstStyle>
            <a:lvl1pPr algn="l">
              <a:lnSpc>
                <a:spcPts val="47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886200"/>
            <a:ext cx="4876800" cy="1295400"/>
          </a:xfrm>
        </p:spPr>
        <p:txBody>
          <a:bodyPr>
            <a:normAutofit/>
          </a:bodyPr>
          <a:lstStyle>
            <a:lvl1pPr marL="0" indent="0" algn="l">
              <a:buNone/>
              <a:defRPr sz="2800" b="0">
                <a:solidFill>
                  <a:srgbClr val="00B5E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3FC3-CB20-4882-B14D-DC3BDADFC085}" type="datetimeFigureOut">
              <a:rPr lang="en-US" smtClean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A0DED-B454-49E6-A059-C1BC408EBA0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961445" y="5638800"/>
            <a:ext cx="3810000" cy="30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 2017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\\psf\Dropbox\__FileExchange\__IMP__AJ-RD\_Ashleigh_file_exchange\S+G_AECOM_BrandTraining_2015\01_source_from_Dom\01_template_related\_artwork_exports\AECOM_OrangeTitle_Logo_300-04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9413" y="6190487"/>
            <a:ext cx="1624587" cy="66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 userDrawn="1"/>
        </p:nvGrpSpPr>
        <p:grpSpPr>
          <a:xfrm>
            <a:off x="-88710" y="-20472"/>
            <a:ext cx="9369188" cy="3214048"/>
            <a:chOff x="-88710" y="-20472"/>
            <a:chExt cx="9369188" cy="3214048"/>
          </a:xfrm>
        </p:grpSpPr>
        <p:cxnSp>
          <p:nvCxnSpPr>
            <p:cNvPr id="14" name="Straight Connector 13"/>
            <p:cNvCxnSpPr/>
            <p:nvPr userDrawn="1"/>
          </p:nvCxnSpPr>
          <p:spPr>
            <a:xfrm flipH="1">
              <a:off x="-88710" y="-20472"/>
              <a:ext cx="4947313" cy="1146412"/>
            </a:xfrm>
            <a:prstGeom prst="line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317009" y="-6824"/>
              <a:ext cx="7963469" cy="2579427"/>
            </a:xfrm>
            <a:prstGeom prst="line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018662" y="-20472"/>
              <a:ext cx="3166281" cy="3214048"/>
            </a:xfrm>
            <a:prstGeom prst="line">
              <a:avLst/>
            </a:prstGeom>
            <a:ln w="127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3FC3-CB20-4882-B14D-DC3BDADFC085}" type="datetimeFigureOut">
              <a:rPr lang="en-US" smtClean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A0DED-B454-49E6-A059-C1BC408EBA0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0" y="357427"/>
            <a:ext cx="9144000" cy="480773"/>
          </a:xfrm>
          <a:solidFill>
            <a:schemeClr val="bg1">
              <a:alpha val="40000"/>
            </a:schemeClr>
          </a:solidFill>
        </p:spPr>
        <p:txBody>
          <a:bodyPr lIns="274320">
            <a:normAutofit/>
          </a:bodyPr>
          <a:lstStyle>
            <a:lvl1pPr>
              <a:lnSpc>
                <a:spcPts val="1000"/>
              </a:lnSpc>
              <a:defRPr sz="800" b="1">
                <a:solidFill>
                  <a:srgbClr val="000000"/>
                </a:solidFill>
              </a:defRPr>
            </a:lvl1pPr>
            <a:lvl2pPr>
              <a:buFont typeface="Arial" pitchFamily="34" charset="0"/>
              <a:buChar char="•"/>
              <a:defRPr sz="1600" b="0">
                <a:solidFill>
                  <a:srgbClr val="808285"/>
                </a:solidFill>
              </a:defRPr>
            </a:lvl2pPr>
            <a:lvl3pPr marL="758952">
              <a:defRPr sz="1600" b="0">
                <a:solidFill>
                  <a:srgbClr val="808285"/>
                </a:solidFill>
              </a:defRPr>
            </a:lvl3pPr>
            <a:lvl4pPr>
              <a:defRPr sz="1600" b="0">
                <a:solidFill>
                  <a:srgbClr val="808285"/>
                </a:solidFill>
              </a:defRPr>
            </a:lvl4pPr>
            <a:lvl5pPr>
              <a:defRPr sz="1600" b="0">
                <a:solidFill>
                  <a:srgbClr val="808285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3FC3-CB20-4882-B14D-DC3BDADFC085}" type="datetimeFigureOut">
              <a:rPr lang="en-US" smtClean="0"/>
              <a:pPr/>
              <a:t>11/28/2018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A0DED-B454-49E6-A059-C1BC408EBA0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#1">
    <p:bg>
      <p:bgPr>
        <a:gradFill>
          <a:gsLst>
            <a:gs pos="0">
              <a:srgbClr val="4C4C4C">
                <a:lumMod val="98000"/>
                <a:lumOff val="2000"/>
              </a:srgbClr>
            </a:gs>
            <a:gs pos="50000">
              <a:srgbClr val="262626">
                <a:lumMod val="97000"/>
                <a:lumOff val="3000"/>
              </a:srgbClr>
            </a:gs>
            <a:gs pos="100000">
              <a:srgbClr val="00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6858000" cy="236696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6858000" cy="165576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478873"/>
            <a:ext cx="185166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Month, Day, Year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18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#2">
    <p:bg>
      <p:bgPr>
        <a:gradFill>
          <a:gsLst>
            <a:gs pos="0">
              <a:srgbClr val="4C4C4C">
                <a:lumMod val="98000"/>
                <a:lumOff val="2000"/>
              </a:srgbClr>
            </a:gs>
            <a:gs pos="50000">
              <a:srgbClr val="262626">
                <a:lumMod val="97000"/>
                <a:lumOff val="3000"/>
              </a:srgbClr>
            </a:gs>
            <a:gs pos="100000">
              <a:srgbClr val="00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31024" cy="6853239"/>
          </a:xfrm>
          <a:prstGeom prst="rect">
            <a:avLst/>
          </a:prstGeom>
          <a:solidFill>
            <a:srgbClr val="333333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the icon to add an image 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6858000" cy="2366963"/>
          </a:xfr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6858000" cy="1655763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478873"/>
            <a:ext cx="185166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Month, Day, Year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734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6858000" cy="2366963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6858000" cy="1655763"/>
          </a:xfrm>
        </p:spPr>
        <p:txBody>
          <a:bodyPr/>
          <a:lstStyle>
            <a:lvl1pPr marL="0" indent="0" algn="l">
              <a:buNone/>
              <a:defRPr sz="1800"/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478873"/>
            <a:ext cx="185166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>
                <a:solidFill>
                  <a:srgbClr val="000000"/>
                </a:solidFill>
              </a:rPr>
              <a:t>Month, Day, Year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89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5468B-C2BA-8B42-ABD6-597061763577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Presentation Title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42900" y="1142999"/>
            <a:ext cx="8458200" cy="50450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0201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5468B-C2BA-8B42-ABD6-597061763577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Presentation Title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42900" y="1143000"/>
            <a:ext cx="8458200" cy="5045075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83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Layou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2900" y="1155193"/>
            <a:ext cx="4057650" cy="5032882"/>
          </a:xfrm>
        </p:spPr>
        <p:txBody>
          <a:bodyPr tIns="0" bIns="0"/>
          <a:lstStyle>
            <a:lvl1pPr>
              <a:defRPr sz="2000"/>
            </a:lvl1pPr>
            <a:lvl2pPr marL="342900" indent="-137160">
              <a:spcBef>
                <a:spcPts val="300"/>
              </a:spcBef>
              <a:defRPr sz="1800"/>
            </a:lvl2pPr>
            <a:lvl3pPr marL="466344" indent="-137160">
              <a:defRPr sz="1600"/>
            </a:lvl3pPr>
            <a:lvl4pPr marL="651450" indent="-137160">
              <a:defRPr sz="1600"/>
            </a:lvl4pPr>
            <a:lvl5pPr marL="788594" indent="-137160">
              <a:defRPr/>
            </a:lvl5pPr>
          </a:lstStyle>
          <a:p>
            <a:pPr lvl="0"/>
            <a:r>
              <a:rPr lang="en-US" dirty="0" smtClean="0"/>
              <a:t>Click to edit Master text styles </a:t>
            </a:r>
          </a:p>
          <a:p>
            <a:pPr lvl="1"/>
            <a:r>
              <a:rPr lang="en-US" dirty="0" smtClean="0"/>
              <a:t>Second level 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 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43450" y="1155193"/>
            <a:ext cx="4056459" cy="5032882"/>
          </a:xfrm>
        </p:spPr>
        <p:txBody>
          <a:bodyPr tIns="0" bIns="0"/>
          <a:lstStyle>
            <a:lvl1pPr>
              <a:defRPr/>
            </a:lvl1pPr>
            <a:lvl2pPr>
              <a:spcBef>
                <a:spcPts val="300"/>
              </a:spcBef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 smtClean="0"/>
              <a:t>Click to edit Master text styles </a:t>
            </a:r>
          </a:p>
          <a:p>
            <a:pPr lvl="1"/>
            <a:r>
              <a:rPr lang="en-US" dirty="0" smtClean="0"/>
              <a:t>Second level 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 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Presentation Title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70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Layou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876" y="1152144"/>
            <a:ext cx="4065270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46876" y="1966911"/>
            <a:ext cx="4065270" cy="4221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en-US" dirty="0" smtClean="0"/>
              <a:t>Click to edit Master text styles </a:t>
            </a:r>
          </a:p>
          <a:p>
            <a:pPr lvl="1"/>
            <a:r>
              <a:rPr lang="en-US" dirty="0" smtClean="0"/>
              <a:t>Second level 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 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4641" y="1152144"/>
            <a:ext cx="40564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44641" y="1966911"/>
            <a:ext cx="4056459" cy="4221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en-US" dirty="0" smtClean="0"/>
              <a:t>Click to edit Master text styles </a:t>
            </a:r>
          </a:p>
          <a:p>
            <a:pPr lvl="1"/>
            <a:r>
              <a:rPr lang="en-US" dirty="0" smtClean="0"/>
              <a:t>Second level 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 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46876" y="-4589"/>
            <a:ext cx="8452724" cy="11475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Presentation Title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918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876" y="1"/>
            <a:ext cx="8452724" cy="11475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5468B-C2BA-8B42-ABD6-597061763577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Presentation Title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346876" y="1147590"/>
            <a:ext cx="1857375" cy="504048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 smtClean="0"/>
              <a:t>Click to edit Master text styles </a:t>
            </a:r>
          </a:p>
          <a:p>
            <a:pPr lvl="1"/>
            <a:r>
              <a:rPr lang="en-US" dirty="0" smtClean="0"/>
              <a:t>Second level 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 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6945630" y="1147590"/>
            <a:ext cx="1857375" cy="50404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6"/>
          </p:nvPr>
        </p:nvSpPr>
        <p:spPr>
          <a:xfrm>
            <a:off x="4747260" y="1147590"/>
            <a:ext cx="1857375" cy="50404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7"/>
          </p:nvPr>
        </p:nvSpPr>
        <p:spPr>
          <a:xfrm>
            <a:off x="2556733" y="1147590"/>
            <a:ext cx="1857375" cy="50404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1435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00201"/>
            <a:ext cx="7696200" cy="533400"/>
          </a:xfrm>
        </p:spPr>
        <p:txBody>
          <a:bodyPr>
            <a:normAutofit/>
          </a:bodyPr>
          <a:lstStyle>
            <a:lvl1pPr>
              <a:defRPr sz="2000" b="1"/>
            </a:lvl1pPr>
            <a:lvl3pPr marL="758952"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3FC3-CB20-4882-B14D-DC3BDADFC085}" type="datetimeFigureOut">
              <a:rPr lang="en-US" smtClean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A0DED-B454-49E6-A059-C1BC408EBA0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990600" y="2286000"/>
            <a:ext cx="7696200" cy="3840163"/>
          </a:xfrm>
        </p:spPr>
        <p:txBody>
          <a:bodyPr>
            <a:normAutofit/>
          </a:bodyPr>
          <a:lstStyle>
            <a:lvl1pPr>
              <a:defRPr sz="1400" b="0"/>
            </a:lvl1pPr>
            <a:lvl2pPr>
              <a:buFont typeface="Arial" pitchFamily="34" charset="0"/>
              <a:buChar char="•"/>
              <a:defRPr sz="1400" b="0"/>
            </a:lvl2pPr>
            <a:lvl3pPr marL="758952">
              <a:defRPr sz="1400" b="0"/>
            </a:lvl3pPr>
            <a:lvl4pPr>
              <a:defRPr sz="1400" b="0"/>
            </a:lvl4pPr>
            <a:lvl5pPr>
              <a:defRPr sz="14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28600" y="304800"/>
            <a:ext cx="2590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Presentation Title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008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+ Imag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743450" y="0"/>
            <a:ext cx="4400552" cy="6858000"/>
          </a:xfrm>
          <a:prstGeom prst="rect">
            <a:avLst/>
          </a:prstGeom>
          <a:solidFill>
            <a:srgbClr val="333333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the icon to add an image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42610" y="1148833"/>
            <a:ext cx="4057940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342610" y="1972747"/>
            <a:ext cx="4057940" cy="421532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 marL="1005840" indent="-137160">
              <a:spcBef>
                <a:spcPts val="3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</a:t>
            </a:r>
          </a:p>
          <a:p>
            <a:pPr lvl="1"/>
            <a:r>
              <a:rPr lang="en-US" dirty="0" smtClean="0"/>
              <a:t>Second level 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 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55468B-C2BA-8B42-ABD6-597061763577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6444996"/>
            <a:ext cx="646176" cy="1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08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+ imag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4"/>
            <a:ext cx="3535679" cy="6857999"/>
          </a:xfrm>
          <a:prstGeom prst="rect">
            <a:avLst/>
          </a:prstGeom>
          <a:solidFill>
            <a:srgbClr val="333333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the icon to add an image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886200" y="1148833"/>
            <a:ext cx="4911330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5"/>
          </p:nvPr>
        </p:nvSpPr>
        <p:spPr>
          <a:xfrm>
            <a:off x="3886200" y="1972747"/>
            <a:ext cx="4911330" cy="421532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 marL="1005840" indent="-137160">
              <a:lnSpc>
                <a:spcPct val="100000"/>
              </a:lnSpc>
              <a:spcBef>
                <a:spcPts val="3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55468B-C2BA-8B42-ABD6-59706176357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018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#1">
    <p:bg>
      <p:bgPr>
        <a:gradFill>
          <a:gsLst>
            <a:gs pos="0">
              <a:srgbClr val="4C4C4C">
                <a:lumMod val="98000"/>
                <a:lumOff val="2000"/>
              </a:srgbClr>
            </a:gs>
            <a:gs pos="50000">
              <a:srgbClr val="262626">
                <a:lumMod val="97000"/>
                <a:lumOff val="3000"/>
              </a:srgbClr>
            </a:gs>
            <a:gs pos="100000">
              <a:srgbClr val="00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350046" y="1122363"/>
            <a:ext cx="845701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350046" y="3602038"/>
            <a:ext cx="8457010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76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#2">
    <p:bg>
      <p:bgPr>
        <a:gradFill>
          <a:gsLst>
            <a:gs pos="0">
              <a:srgbClr val="4C4C4C">
                <a:lumMod val="98000"/>
                <a:lumOff val="2000"/>
              </a:srgbClr>
            </a:gs>
            <a:gs pos="50000">
              <a:srgbClr val="262626">
                <a:lumMod val="97000"/>
                <a:lumOff val="3000"/>
              </a:srgbClr>
            </a:gs>
            <a:gs pos="100000">
              <a:srgbClr val="00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3"/>
            <a:ext cx="9131024" cy="6853239"/>
          </a:xfrm>
          <a:prstGeom prst="rect">
            <a:avLst/>
          </a:prstGeom>
          <a:solidFill>
            <a:srgbClr val="333333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the icon to add an image  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350046" y="1122363"/>
            <a:ext cx="845701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350046" y="3602038"/>
            <a:ext cx="8457010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#3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45285" y="1143000"/>
            <a:ext cx="1854991" cy="23791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45284" y="3602038"/>
            <a:ext cx="1854992" cy="2586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2200276" y="3"/>
            <a:ext cx="6956108" cy="685323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the icon to add an image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Presentation Title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755468B-C2BA-8B42-ABD6-59706176357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31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#4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4"/>
            <a:ext cx="4572000" cy="6857999"/>
          </a:xfrm>
          <a:prstGeom prst="rect">
            <a:avLst/>
          </a:prstGeom>
          <a:solidFill>
            <a:srgbClr val="333333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the icon to add an image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914901" y="1158939"/>
            <a:ext cx="3892154" cy="2387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914901" y="3638614"/>
            <a:ext cx="3892154" cy="25494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Presentation Title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755468B-C2BA-8B42-ABD6-59706176357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148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ther slides #1"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Presentation Title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685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ther slides #3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3054847" y="1148080"/>
            <a:ext cx="0" cy="482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6097490" y="1148080"/>
            <a:ext cx="0" cy="482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>
            <a:spLocks noGrp="1"/>
          </p:cNvSpPr>
          <p:nvPr>
            <p:ph sz="quarter" idx="17"/>
          </p:nvPr>
        </p:nvSpPr>
        <p:spPr>
          <a:xfrm>
            <a:off x="345284" y="1151409"/>
            <a:ext cx="2376487" cy="5036666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18"/>
          </p:nvPr>
        </p:nvSpPr>
        <p:spPr>
          <a:xfrm>
            <a:off x="3387927" y="1151409"/>
            <a:ext cx="2376487" cy="5036666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9"/>
          </p:nvPr>
        </p:nvSpPr>
        <p:spPr>
          <a:xfrm>
            <a:off x="6430569" y="1151409"/>
            <a:ext cx="2376487" cy="5036666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 marL="1005840" indent="-13716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Presentation Title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755468B-C2BA-8B42-ABD6-59706176357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993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lusion #1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3234" y="3125099"/>
            <a:ext cx="3315246" cy="45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2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00201"/>
            <a:ext cx="7696200" cy="533400"/>
          </a:xfrm>
        </p:spPr>
        <p:txBody>
          <a:bodyPr>
            <a:normAutofit/>
          </a:bodyPr>
          <a:lstStyle>
            <a:lvl1pPr>
              <a:defRPr sz="2000" b="1"/>
            </a:lvl1pPr>
            <a:lvl3pPr marL="758952"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3FC3-CB20-4882-B14D-DC3BDADFC085}" type="datetimeFigureOut">
              <a:rPr lang="en-US" smtClean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A0DED-B454-49E6-A059-C1BC408EBA0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90600" y="2286000"/>
            <a:ext cx="3505200" cy="3840163"/>
          </a:xfrm>
        </p:spPr>
        <p:txBody>
          <a:bodyPr/>
          <a:lstStyle>
            <a:lvl1pPr>
              <a:defRPr sz="2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86000"/>
            <a:ext cx="3886200" cy="3840163"/>
          </a:xfrm>
        </p:spPr>
        <p:txBody>
          <a:bodyPr/>
          <a:lstStyle>
            <a:lvl1pPr>
              <a:defRPr sz="2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clusion #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1669" y="3123082"/>
            <a:ext cx="330681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27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#3.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1669" y="3123082"/>
            <a:ext cx="330681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lusion #4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9144000" cy="6857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3234" y="3125099"/>
            <a:ext cx="3315246" cy="45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4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lusion #5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3"/>
            <a:ext cx="9131024" cy="6853239"/>
          </a:xfrm>
          <a:prstGeom prst="rect">
            <a:avLst/>
          </a:prstGeom>
          <a:solidFill>
            <a:srgbClr val="333333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Click the icon to add an image, </a:t>
            </a:r>
            <a:br>
              <a:rPr lang="en-US" dirty="0" smtClean="0"/>
            </a:br>
            <a:r>
              <a:rPr lang="en-US" dirty="0" smtClean="0"/>
              <a:t>then Home&gt;Arrange&gt;Send to Back</a:t>
            </a:r>
            <a:br>
              <a:rPr lang="en-US" dirty="0" smtClean="0"/>
            </a:br>
            <a:r>
              <a:rPr lang="en-US" dirty="0" smtClean="0"/>
              <a:t>(for AECOM logo to appear)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588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354"/>
            <a:fld id="{24E03867-FCCF-40C4-9601-3AF8341B94D3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914354"/>
              <a:t>11/28/2018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CBBF8-87A6-466B-9E8F-C0E26EAB359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40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00201"/>
            <a:ext cx="7696200" cy="533400"/>
          </a:xfrm>
        </p:spPr>
        <p:txBody>
          <a:bodyPr>
            <a:normAutofit/>
          </a:bodyPr>
          <a:lstStyle>
            <a:lvl1pPr>
              <a:defRPr sz="2000" b="1"/>
            </a:lvl1pPr>
            <a:lvl3pPr marL="758952"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3FC3-CB20-4882-B14D-DC3BDADFC085}" type="datetimeFigureOut">
              <a:rPr lang="en-US" smtClean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A0DED-B454-49E6-A059-C1BC408EBA0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sz="half" idx="27"/>
          </p:nvPr>
        </p:nvSpPr>
        <p:spPr>
          <a:xfrm>
            <a:off x="7744691" y="2286000"/>
            <a:ext cx="942109" cy="1219200"/>
          </a:xfrm>
        </p:spPr>
        <p:txBody>
          <a:bodyPr/>
          <a:lstStyle>
            <a:lvl1pPr>
              <a:defRPr sz="2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 algn="l">
              <a:buNone/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4"/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28"/>
          </p:nvPr>
        </p:nvSpPr>
        <p:spPr>
          <a:xfrm>
            <a:off x="7744691" y="3657600"/>
            <a:ext cx="942109" cy="1219200"/>
          </a:xfrm>
        </p:spPr>
        <p:txBody>
          <a:bodyPr/>
          <a:lstStyle>
            <a:lvl1pPr>
              <a:defRPr sz="2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 algn="l">
              <a:buNone/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4"/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sz="half" idx="29"/>
          </p:nvPr>
        </p:nvSpPr>
        <p:spPr>
          <a:xfrm>
            <a:off x="7744691" y="5029200"/>
            <a:ext cx="942109" cy="1219200"/>
          </a:xfrm>
        </p:spPr>
        <p:txBody>
          <a:bodyPr/>
          <a:lstStyle>
            <a:lvl1pPr>
              <a:defRPr sz="2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 algn="l">
              <a:buNone/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4"/>
            <a:endParaRPr lang="en-US" dirty="0"/>
          </a:p>
        </p:txBody>
      </p:sp>
      <p:sp>
        <p:nvSpPr>
          <p:cNvPr id="27" name="Content Placeholder 2"/>
          <p:cNvSpPr>
            <a:spLocks noGrp="1"/>
          </p:cNvSpPr>
          <p:nvPr>
            <p:ph idx="13"/>
          </p:nvPr>
        </p:nvSpPr>
        <p:spPr>
          <a:xfrm>
            <a:off x="990600" y="2286001"/>
            <a:ext cx="3048000" cy="1219199"/>
          </a:xfrm>
        </p:spPr>
        <p:txBody>
          <a:bodyPr>
            <a:normAutofit/>
          </a:bodyPr>
          <a:lstStyle>
            <a:lvl1pPr>
              <a:defRPr sz="1400" b="0"/>
            </a:lvl1pPr>
            <a:lvl2pPr>
              <a:buFont typeface="Arial" pitchFamily="34" charset="0"/>
              <a:buChar char="•"/>
              <a:defRPr sz="1400" b="0"/>
            </a:lvl2pPr>
            <a:lvl3pPr marL="758952">
              <a:defRPr sz="1400" b="0"/>
            </a:lvl3pPr>
            <a:lvl4pPr>
              <a:defRPr sz="1400" b="0"/>
            </a:lvl4pPr>
            <a:lvl5pPr>
              <a:defRPr sz="14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sz="half" idx="30"/>
          </p:nvPr>
        </p:nvSpPr>
        <p:spPr>
          <a:xfrm>
            <a:off x="4391891" y="2286000"/>
            <a:ext cx="942109" cy="1219200"/>
          </a:xfrm>
        </p:spPr>
        <p:txBody>
          <a:bodyPr/>
          <a:lstStyle>
            <a:lvl1pPr>
              <a:defRPr sz="2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 algn="l">
              <a:buNone/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4"/>
            <a:endParaRPr lang="en-US" dirty="0"/>
          </a:p>
        </p:txBody>
      </p:sp>
      <p:sp>
        <p:nvSpPr>
          <p:cNvPr id="29" name="Content Placeholder 2"/>
          <p:cNvSpPr>
            <a:spLocks noGrp="1"/>
          </p:cNvSpPr>
          <p:nvPr>
            <p:ph sz="half" idx="31"/>
          </p:nvPr>
        </p:nvSpPr>
        <p:spPr>
          <a:xfrm>
            <a:off x="4391891" y="3657600"/>
            <a:ext cx="942109" cy="1219200"/>
          </a:xfrm>
        </p:spPr>
        <p:txBody>
          <a:bodyPr/>
          <a:lstStyle>
            <a:lvl1pPr>
              <a:defRPr sz="2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 algn="l">
              <a:buNone/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4"/>
            <a:endParaRPr lang="en-US" dirty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32"/>
          </p:nvPr>
        </p:nvSpPr>
        <p:spPr>
          <a:xfrm>
            <a:off x="4391891" y="5029200"/>
            <a:ext cx="942109" cy="1219200"/>
          </a:xfrm>
        </p:spPr>
        <p:txBody>
          <a:bodyPr/>
          <a:lstStyle>
            <a:lvl1pPr>
              <a:defRPr sz="2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 algn="l">
              <a:buNone/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4"/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sz="half" idx="33"/>
          </p:nvPr>
        </p:nvSpPr>
        <p:spPr>
          <a:xfrm>
            <a:off x="5509491" y="2286000"/>
            <a:ext cx="942109" cy="1219200"/>
          </a:xfrm>
        </p:spPr>
        <p:txBody>
          <a:bodyPr/>
          <a:lstStyle>
            <a:lvl1pPr>
              <a:defRPr sz="2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 algn="l">
              <a:buNone/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4"/>
            <a:endParaRPr lang="en-US" dirty="0"/>
          </a:p>
        </p:txBody>
      </p:sp>
      <p:sp>
        <p:nvSpPr>
          <p:cNvPr id="32" name="Content Placeholder 2"/>
          <p:cNvSpPr>
            <a:spLocks noGrp="1"/>
          </p:cNvSpPr>
          <p:nvPr>
            <p:ph sz="half" idx="34"/>
          </p:nvPr>
        </p:nvSpPr>
        <p:spPr>
          <a:xfrm>
            <a:off x="5509491" y="3657600"/>
            <a:ext cx="942109" cy="1219200"/>
          </a:xfrm>
        </p:spPr>
        <p:txBody>
          <a:bodyPr/>
          <a:lstStyle>
            <a:lvl1pPr>
              <a:defRPr sz="2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 algn="l">
              <a:buNone/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4"/>
            <a:endParaRPr lang="en-US" dirty="0"/>
          </a:p>
        </p:txBody>
      </p:sp>
      <p:sp>
        <p:nvSpPr>
          <p:cNvPr id="33" name="Content Placeholder 2"/>
          <p:cNvSpPr>
            <a:spLocks noGrp="1"/>
          </p:cNvSpPr>
          <p:nvPr>
            <p:ph sz="half" idx="35"/>
          </p:nvPr>
        </p:nvSpPr>
        <p:spPr>
          <a:xfrm>
            <a:off x="5509491" y="5029200"/>
            <a:ext cx="942109" cy="1219200"/>
          </a:xfrm>
        </p:spPr>
        <p:txBody>
          <a:bodyPr/>
          <a:lstStyle>
            <a:lvl1pPr>
              <a:defRPr sz="2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 algn="l">
              <a:buNone/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4"/>
            <a:endParaRPr lang="en-US" dirty="0"/>
          </a:p>
        </p:txBody>
      </p:sp>
      <p:sp>
        <p:nvSpPr>
          <p:cNvPr id="34" name="Content Placeholder 2"/>
          <p:cNvSpPr>
            <a:spLocks noGrp="1"/>
          </p:cNvSpPr>
          <p:nvPr>
            <p:ph sz="half" idx="36"/>
          </p:nvPr>
        </p:nvSpPr>
        <p:spPr>
          <a:xfrm>
            <a:off x="6627091" y="2286000"/>
            <a:ext cx="942109" cy="1219200"/>
          </a:xfrm>
        </p:spPr>
        <p:txBody>
          <a:bodyPr/>
          <a:lstStyle>
            <a:lvl1pPr>
              <a:defRPr sz="2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 algn="l">
              <a:buNone/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4"/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sz="half" idx="37"/>
          </p:nvPr>
        </p:nvSpPr>
        <p:spPr>
          <a:xfrm>
            <a:off x="6627091" y="3657600"/>
            <a:ext cx="942109" cy="1219200"/>
          </a:xfrm>
        </p:spPr>
        <p:txBody>
          <a:bodyPr/>
          <a:lstStyle>
            <a:lvl1pPr>
              <a:defRPr sz="2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 algn="l">
              <a:buNone/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4"/>
            <a:endParaRPr lang="en-US" dirty="0"/>
          </a:p>
        </p:txBody>
      </p:sp>
      <p:sp>
        <p:nvSpPr>
          <p:cNvPr id="36" name="Content Placeholder 2"/>
          <p:cNvSpPr>
            <a:spLocks noGrp="1"/>
          </p:cNvSpPr>
          <p:nvPr>
            <p:ph sz="half" idx="38"/>
          </p:nvPr>
        </p:nvSpPr>
        <p:spPr>
          <a:xfrm>
            <a:off x="6627091" y="5029200"/>
            <a:ext cx="942109" cy="1219200"/>
          </a:xfrm>
        </p:spPr>
        <p:txBody>
          <a:bodyPr/>
          <a:lstStyle>
            <a:lvl1pPr>
              <a:defRPr sz="2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 algn="l">
              <a:buNone/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4"/>
            <a:endParaRPr lang="en-US" dirty="0"/>
          </a:p>
        </p:txBody>
      </p:sp>
      <p:sp>
        <p:nvSpPr>
          <p:cNvPr id="37" name="Content Placeholder 2"/>
          <p:cNvSpPr>
            <a:spLocks noGrp="1"/>
          </p:cNvSpPr>
          <p:nvPr>
            <p:ph idx="39"/>
          </p:nvPr>
        </p:nvSpPr>
        <p:spPr>
          <a:xfrm>
            <a:off x="990600" y="5029200"/>
            <a:ext cx="3048000" cy="1219200"/>
          </a:xfrm>
        </p:spPr>
        <p:txBody>
          <a:bodyPr>
            <a:normAutofit/>
          </a:bodyPr>
          <a:lstStyle>
            <a:lvl1pPr>
              <a:defRPr sz="1400" b="0"/>
            </a:lvl1pPr>
            <a:lvl2pPr>
              <a:buFont typeface="Arial" pitchFamily="34" charset="0"/>
              <a:buChar char="•"/>
              <a:defRPr sz="1400" b="0"/>
            </a:lvl2pPr>
            <a:lvl3pPr marL="758952">
              <a:defRPr sz="1400" b="0"/>
            </a:lvl3pPr>
            <a:lvl4pPr>
              <a:defRPr sz="1400" b="0"/>
            </a:lvl4pPr>
            <a:lvl5pPr>
              <a:defRPr sz="14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Content Placeholder 2"/>
          <p:cNvSpPr>
            <a:spLocks noGrp="1"/>
          </p:cNvSpPr>
          <p:nvPr>
            <p:ph idx="40"/>
          </p:nvPr>
        </p:nvSpPr>
        <p:spPr>
          <a:xfrm>
            <a:off x="990600" y="3657600"/>
            <a:ext cx="3048000" cy="1219199"/>
          </a:xfrm>
        </p:spPr>
        <p:txBody>
          <a:bodyPr>
            <a:normAutofit/>
          </a:bodyPr>
          <a:lstStyle>
            <a:lvl1pPr>
              <a:defRPr sz="1400" b="0"/>
            </a:lvl1pPr>
            <a:lvl2pPr>
              <a:buFont typeface="Arial" pitchFamily="34" charset="0"/>
              <a:buChar char="•"/>
              <a:defRPr sz="1400" b="0"/>
            </a:lvl2pPr>
            <a:lvl3pPr marL="758952">
              <a:defRPr sz="1400" b="0"/>
            </a:lvl3pPr>
            <a:lvl4pPr>
              <a:defRPr sz="1400" b="0"/>
            </a:lvl4pPr>
            <a:lvl5pPr>
              <a:defRPr sz="14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00201"/>
            <a:ext cx="7696200" cy="533400"/>
          </a:xfrm>
        </p:spPr>
        <p:txBody>
          <a:bodyPr>
            <a:normAutofit/>
          </a:bodyPr>
          <a:lstStyle>
            <a:lvl1pPr>
              <a:defRPr sz="2000" b="1"/>
            </a:lvl1pPr>
            <a:lvl3pPr marL="758952"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10/16/2018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A0DED-B454-49E6-A059-C1BC408EBA0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Content Placeholder 2"/>
          <p:cNvSpPr>
            <a:spLocks noGrp="1"/>
          </p:cNvSpPr>
          <p:nvPr>
            <p:ph idx="13"/>
          </p:nvPr>
        </p:nvSpPr>
        <p:spPr>
          <a:xfrm>
            <a:off x="2057400" y="2286001"/>
            <a:ext cx="2667000" cy="3428999"/>
          </a:xfrm>
        </p:spPr>
        <p:txBody>
          <a:bodyPr>
            <a:normAutofit/>
          </a:bodyPr>
          <a:lstStyle>
            <a:lvl1pPr>
              <a:defRPr sz="1400" b="0"/>
            </a:lvl1pPr>
            <a:lvl2pPr>
              <a:buFont typeface="Arial" pitchFamily="34" charset="0"/>
              <a:buChar char="•"/>
              <a:defRPr sz="1400" b="0"/>
            </a:lvl2pPr>
            <a:lvl3pPr marL="758952">
              <a:defRPr sz="1400" b="0"/>
            </a:lvl3pPr>
            <a:lvl4pPr>
              <a:defRPr sz="1400" b="0"/>
            </a:lvl4pPr>
            <a:lvl5pPr>
              <a:defRPr sz="14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sz="half" idx="30"/>
          </p:nvPr>
        </p:nvSpPr>
        <p:spPr>
          <a:xfrm>
            <a:off x="990600" y="2286000"/>
            <a:ext cx="942109" cy="1219200"/>
          </a:xfrm>
        </p:spPr>
        <p:txBody>
          <a:bodyPr/>
          <a:lstStyle>
            <a:lvl1pPr>
              <a:defRPr sz="2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 algn="l">
              <a:buNone/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4"/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sz="half" idx="33"/>
          </p:nvPr>
        </p:nvSpPr>
        <p:spPr>
          <a:xfrm>
            <a:off x="4953000" y="2286000"/>
            <a:ext cx="942109" cy="1219200"/>
          </a:xfrm>
        </p:spPr>
        <p:txBody>
          <a:bodyPr/>
          <a:lstStyle>
            <a:lvl1pPr>
              <a:defRPr sz="2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 algn="l">
              <a:buNone/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4"/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34"/>
          </p:nvPr>
        </p:nvSpPr>
        <p:spPr>
          <a:xfrm>
            <a:off x="6019800" y="2286000"/>
            <a:ext cx="2667000" cy="3428999"/>
          </a:xfrm>
        </p:spPr>
        <p:txBody>
          <a:bodyPr>
            <a:normAutofit/>
          </a:bodyPr>
          <a:lstStyle>
            <a:lvl1pPr>
              <a:defRPr sz="1400" b="0"/>
            </a:lvl1pPr>
            <a:lvl2pPr>
              <a:buFont typeface="Arial" pitchFamily="34" charset="0"/>
              <a:buChar char="•"/>
              <a:defRPr sz="1400" b="0"/>
            </a:lvl2pPr>
            <a:lvl3pPr marL="758952">
              <a:defRPr sz="1400" b="0"/>
            </a:lvl3pPr>
            <a:lvl4pPr>
              <a:defRPr sz="1400" b="0"/>
            </a:lvl4pPr>
            <a:lvl5pPr>
              <a:defRPr sz="14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8600" y="304800"/>
            <a:ext cx="2362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600201"/>
            <a:ext cx="3505200" cy="1600200"/>
          </a:xfrm>
        </p:spPr>
        <p:txBody>
          <a:bodyPr>
            <a:normAutofit/>
          </a:bodyPr>
          <a:lstStyle>
            <a:lvl1pPr>
              <a:defRPr sz="1000" b="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1"/>
            <a:ext cx="3886200" cy="1600200"/>
          </a:xfrm>
        </p:spPr>
        <p:txBody>
          <a:bodyPr>
            <a:normAutofit/>
          </a:bodyPr>
          <a:lstStyle>
            <a:lvl1pPr>
              <a:defRPr sz="1000" b="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3FC3-CB20-4882-B14D-DC3BDADFC085}" type="datetimeFigureOut">
              <a:rPr lang="en-US" smtClean="0"/>
              <a:pPr/>
              <a:t>11/28/2018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A0DED-B454-49E6-A059-C1BC408EBA0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990600" y="4953000"/>
            <a:ext cx="3505200" cy="1173163"/>
          </a:xfrm>
        </p:spPr>
        <p:txBody>
          <a:bodyPr>
            <a:normAutofit/>
          </a:bodyPr>
          <a:lstStyle>
            <a:lvl1pPr>
              <a:defRPr sz="1000" b="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4800600" y="4953000"/>
            <a:ext cx="3886200" cy="1173163"/>
          </a:xfrm>
        </p:spPr>
        <p:txBody>
          <a:bodyPr>
            <a:normAutofit/>
          </a:bodyPr>
          <a:lstStyle>
            <a:lvl1pPr>
              <a:defRPr sz="1000" b="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990600" y="3505200"/>
            <a:ext cx="3505200" cy="1143000"/>
          </a:xfrm>
        </p:spPr>
        <p:txBody>
          <a:bodyPr>
            <a:normAutofit/>
          </a:bodyPr>
          <a:lstStyle>
            <a:lvl1pPr>
              <a:defRPr sz="1000" b="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16"/>
          </p:nvPr>
        </p:nvSpPr>
        <p:spPr>
          <a:xfrm>
            <a:off x="4800600" y="3505200"/>
            <a:ext cx="3886200" cy="1143000"/>
          </a:xfrm>
        </p:spPr>
        <p:txBody>
          <a:bodyPr>
            <a:normAutofit/>
          </a:bodyPr>
          <a:lstStyle>
            <a:lvl1pPr>
              <a:defRPr sz="1000" b="0">
                <a:solidFill>
                  <a:schemeClr val="tx1"/>
                </a:solidFill>
              </a:defRPr>
            </a:lvl1pPr>
            <a:lvl2pPr>
              <a:defRPr sz="1000">
                <a:solidFill>
                  <a:schemeClr val="tx1"/>
                </a:solidFill>
              </a:defRPr>
            </a:lvl2pPr>
            <a:lvl3pPr>
              <a:defRPr sz="10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00201"/>
            <a:ext cx="7696200" cy="533400"/>
          </a:xfrm>
        </p:spPr>
        <p:txBody>
          <a:bodyPr>
            <a:normAutofit/>
          </a:bodyPr>
          <a:lstStyle>
            <a:lvl1pPr>
              <a:defRPr sz="2000" b="1"/>
            </a:lvl1pPr>
            <a:lvl3pPr marL="758952"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3FC3-CB20-4882-B14D-DC3BDADFC085}" type="datetimeFigureOut">
              <a:rPr lang="en-US" smtClean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A0DED-B454-49E6-A059-C1BC408EBA0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Content Placeholder 2"/>
          <p:cNvSpPr>
            <a:spLocks noGrp="1"/>
          </p:cNvSpPr>
          <p:nvPr>
            <p:ph idx="13"/>
          </p:nvPr>
        </p:nvSpPr>
        <p:spPr>
          <a:xfrm>
            <a:off x="2057400" y="2286001"/>
            <a:ext cx="2667000" cy="3428999"/>
          </a:xfrm>
        </p:spPr>
        <p:txBody>
          <a:bodyPr>
            <a:normAutofit/>
          </a:bodyPr>
          <a:lstStyle>
            <a:lvl1pPr>
              <a:defRPr sz="1400" b="0"/>
            </a:lvl1pPr>
            <a:lvl2pPr>
              <a:buFont typeface="Arial" pitchFamily="34" charset="0"/>
              <a:buChar char="•"/>
              <a:defRPr sz="1400" b="0"/>
            </a:lvl2pPr>
            <a:lvl3pPr marL="758952">
              <a:defRPr sz="1400" b="0"/>
            </a:lvl3pPr>
            <a:lvl4pPr>
              <a:defRPr sz="1400" b="0"/>
            </a:lvl4pPr>
            <a:lvl5pPr>
              <a:defRPr sz="14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sz="half" idx="30"/>
          </p:nvPr>
        </p:nvSpPr>
        <p:spPr>
          <a:xfrm>
            <a:off x="990600" y="2286000"/>
            <a:ext cx="942109" cy="1219200"/>
          </a:xfrm>
        </p:spPr>
        <p:txBody>
          <a:bodyPr/>
          <a:lstStyle>
            <a:lvl1pPr>
              <a:defRPr sz="2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 algn="l">
              <a:buNone/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4"/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sz="half" idx="33"/>
          </p:nvPr>
        </p:nvSpPr>
        <p:spPr>
          <a:xfrm>
            <a:off x="4953000" y="2286000"/>
            <a:ext cx="942109" cy="1219200"/>
          </a:xfrm>
        </p:spPr>
        <p:txBody>
          <a:bodyPr/>
          <a:lstStyle>
            <a:lvl1pPr>
              <a:defRPr sz="2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 algn="l">
              <a:buNone/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4"/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34"/>
          </p:nvPr>
        </p:nvSpPr>
        <p:spPr>
          <a:xfrm>
            <a:off x="6019800" y="2286000"/>
            <a:ext cx="2667000" cy="3428999"/>
          </a:xfrm>
        </p:spPr>
        <p:txBody>
          <a:bodyPr>
            <a:normAutofit/>
          </a:bodyPr>
          <a:lstStyle>
            <a:lvl1pPr>
              <a:defRPr sz="1400" b="0"/>
            </a:lvl1pPr>
            <a:lvl2pPr>
              <a:buFont typeface="Arial" pitchFamily="34" charset="0"/>
              <a:buChar char="•"/>
              <a:defRPr sz="1400" b="0"/>
            </a:lvl2pPr>
            <a:lvl3pPr marL="758952">
              <a:defRPr sz="1400" b="0"/>
            </a:lvl3pPr>
            <a:lvl4pPr>
              <a:defRPr sz="1400" b="0"/>
            </a:lvl4pPr>
            <a:lvl5pPr>
              <a:defRPr sz="14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600200"/>
            <a:ext cx="1828800" cy="4525963"/>
          </a:xfrm>
        </p:spPr>
        <p:txBody>
          <a:bodyPr/>
          <a:lstStyle>
            <a:lvl1pPr>
              <a:defRPr sz="20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buNone/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24200" y="1600200"/>
            <a:ext cx="5562600" cy="4525963"/>
          </a:xfrm>
        </p:spPr>
        <p:txBody>
          <a:bodyPr/>
          <a:lstStyle>
            <a:lvl1pPr>
              <a:defRPr sz="20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3FC3-CB20-4882-B14D-DC3BDADFC085}" type="datetimeFigureOut">
              <a:rPr lang="en-US" smtClean="0"/>
              <a:pPr/>
              <a:t>11/28/2018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A0DED-B454-49E6-A059-C1BC408EBA0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3FC3-CB20-4882-B14D-DC3BDADFC085}" type="datetimeFigureOut">
              <a:rPr lang="en-US" smtClean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A0DED-B454-49E6-A059-C1BC408EBA0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990600" y="1097280"/>
            <a:ext cx="7696200" cy="3809999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 b="0">
                <a:solidFill>
                  <a:srgbClr val="808285"/>
                </a:solidFill>
              </a:defRPr>
            </a:lvl1pPr>
            <a:lvl2pPr>
              <a:buFont typeface="Arial" pitchFamily="34" charset="0"/>
              <a:buChar char="•"/>
              <a:defRPr sz="1600" b="0">
                <a:solidFill>
                  <a:srgbClr val="808285"/>
                </a:solidFill>
              </a:defRPr>
            </a:lvl2pPr>
            <a:lvl3pPr marL="758952">
              <a:defRPr sz="1600" b="0">
                <a:solidFill>
                  <a:srgbClr val="808285"/>
                </a:solidFill>
              </a:defRPr>
            </a:lvl3pPr>
            <a:lvl4pPr>
              <a:defRPr sz="1600" b="0">
                <a:solidFill>
                  <a:srgbClr val="808285"/>
                </a:solidFill>
              </a:defRPr>
            </a:lvl4pPr>
            <a:lvl5pPr>
              <a:defRPr sz="1600" b="0">
                <a:solidFill>
                  <a:srgbClr val="808285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600" y="1173162"/>
            <a:ext cx="7620000" cy="274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600200"/>
            <a:ext cx="7696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00" y="635635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8573FC3-CB20-4882-B14D-DC3BDADFC085}" type="datetimeFigureOut">
              <a:rPr lang="en-US" smtClean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A0DED-B454-49E6-A059-C1BC408EBA0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28600" y="240268"/>
            <a:ext cx="3276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>
                <a:solidFill>
                  <a:srgbClr val="D1CDC9"/>
                </a:solidFill>
                <a:latin typeface="Arial" pitchFamily="34" charset="0"/>
                <a:cs typeface="Arial" pitchFamily="34" charset="0"/>
              </a:rPr>
              <a:t>Technology of the Disaster</a:t>
            </a:r>
            <a:r>
              <a:rPr lang="en-US" sz="800" i="1" baseline="0" dirty="0" smtClean="0">
                <a:solidFill>
                  <a:srgbClr val="D1CDC9"/>
                </a:solidFill>
                <a:latin typeface="Arial" pitchFamily="34" charset="0"/>
                <a:cs typeface="Arial" pitchFamily="34" charset="0"/>
              </a:rPr>
              <a:t> Planning Survey</a:t>
            </a:r>
            <a:endParaRPr lang="en-US" sz="800" i="1" dirty="0" smtClean="0">
              <a:solidFill>
                <a:srgbClr val="D1CDC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 Placeholder 13"/>
          <p:cNvSpPr txBox="1">
            <a:spLocks/>
          </p:cNvSpPr>
          <p:nvPr userDrawn="1"/>
        </p:nvSpPr>
        <p:spPr>
          <a:xfrm>
            <a:off x="7315200" y="0"/>
            <a:ext cx="1828800" cy="6858000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1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58952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9" r:id="rId4"/>
    <p:sldLayoutId id="2147483660" r:id="rId5"/>
    <p:sldLayoutId id="2147483652" r:id="rId6"/>
    <p:sldLayoutId id="2147483662" r:id="rId7"/>
    <p:sldLayoutId id="2147483656" r:id="rId8"/>
    <p:sldLayoutId id="2147483657" r:id="rId9"/>
    <p:sldLayoutId id="2147483661" r:id="rId10"/>
    <p:sldLayoutId id="214748365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rgbClr val="808285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58952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876" y="0"/>
            <a:ext cx="8452724" cy="1143000"/>
          </a:xfrm>
          <a:prstGeom prst="rect">
            <a:avLst/>
          </a:prstGeom>
        </p:spPr>
        <p:txBody>
          <a:bodyPr vert="horz" lIns="0" tIns="45720" rIns="0" bIns="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876" y="1148419"/>
            <a:ext cx="8452724" cy="5039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</a:t>
            </a:r>
          </a:p>
          <a:p>
            <a:pPr lvl="2"/>
            <a:r>
              <a:rPr lang="en-US" dirty="0" smtClean="0"/>
              <a:t>Third level </a:t>
            </a:r>
          </a:p>
          <a:p>
            <a:pPr lvl="3"/>
            <a:r>
              <a:rPr lang="en-US" dirty="0" smtClean="0"/>
              <a:t>Fourth level 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6876" y="6478873"/>
            <a:ext cx="338924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914354"/>
            <a:fld id="{4755468B-C2BA-8B42-ABD6-597061763577}" type="slidenum">
              <a:rPr lang="en-US" smtClean="0">
                <a:solidFill>
                  <a:srgbClr val="000000"/>
                </a:solidFill>
              </a:rPr>
              <a:pPr defTabSz="914354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rot="16200000" flipH="1">
            <a:off x="83891" y="-372455"/>
            <a:ext cx="520785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-604181" y="686539"/>
            <a:ext cx="520785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-604181" y="1145245"/>
            <a:ext cx="520785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-604181" y="6187098"/>
            <a:ext cx="520785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-604181" y="6591300"/>
            <a:ext cx="520785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-604181" y="3384233"/>
            <a:ext cx="520785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2201546" y="-632849"/>
            <a:ext cx="341375" cy="520785"/>
            <a:chOff x="1780034" y="-474638"/>
            <a:chExt cx="341375" cy="390589"/>
          </a:xfrm>
        </p:grpSpPr>
        <p:cxnSp>
          <p:nvCxnSpPr>
            <p:cNvPr id="72" name="Straight Connector 71"/>
            <p:cNvCxnSpPr/>
            <p:nvPr/>
          </p:nvCxnSpPr>
          <p:spPr>
            <a:xfrm rot="16200000" flipH="1">
              <a:off x="1584739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1926114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344118" y="-621122"/>
            <a:ext cx="341375" cy="520785"/>
            <a:chOff x="1780034" y="-474638"/>
            <a:chExt cx="341375" cy="390589"/>
          </a:xfrm>
        </p:grpSpPr>
        <p:cxnSp>
          <p:nvCxnSpPr>
            <p:cNvPr id="70" name="Straight Connector 69"/>
            <p:cNvCxnSpPr/>
            <p:nvPr/>
          </p:nvCxnSpPr>
          <p:spPr>
            <a:xfrm rot="16200000" flipH="1">
              <a:off x="1584739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1926114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4403091" y="-632849"/>
            <a:ext cx="341375" cy="520785"/>
            <a:chOff x="1780034" y="-474638"/>
            <a:chExt cx="341375" cy="390589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584739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1926114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6601461" y="-632849"/>
            <a:ext cx="341375" cy="520785"/>
            <a:chOff x="1780034" y="-474638"/>
            <a:chExt cx="341375" cy="390589"/>
          </a:xfrm>
        </p:grpSpPr>
        <p:cxnSp>
          <p:nvCxnSpPr>
            <p:cNvPr id="66" name="Straight Connector 65"/>
            <p:cNvCxnSpPr/>
            <p:nvPr/>
          </p:nvCxnSpPr>
          <p:spPr>
            <a:xfrm rot="16200000" flipH="1">
              <a:off x="1584739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 flipH="1">
              <a:off x="1926114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8802625" y="-632849"/>
            <a:ext cx="341375" cy="520785"/>
            <a:chOff x="1780034" y="-474638"/>
            <a:chExt cx="341375" cy="390589"/>
          </a:xfrm>
        </p:grpSpPr>
        <p:cxnSp>
          <p:nvCxnSpPr>
            <p:cNvPr id="64" name="Straight Connector 63"/>
            <p:cNvCxnSpPr/>
            <p:nvPr/>
          </p:nvCxnSpPr>
          <p:spPr>
            <a:xfrm rot="16200000" flipH="1">
              <a:off x="1584739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6200000" flipH="1">
              <a:off x="1926114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Connector 73"/>
          <p:cNvCxnSpPr/>
          <p:nvPr/>
        </p:nvCxnSpPr>
        <p:spPr>
          <a:xfrm flipH="1">
            <a:off x="-604181" y="270659"/>
            <a:ext cx="520785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545555" y="6481079"/>
            <a:ext cx="4055269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914354"/>
            <a:r>
              <a:rPr lang="en-US" dirty="0" smtClean="0">
                <a:solidFill>
                  <a:srgbClr val="000000"/>
                </a:solidFill>
              </a:rPr>
              <a:t>Presentation Title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" y="-621122"/>
            <a:ext cx="341375" cy="520785"/>
            <a:chOff x="1780034" y="-474638"/>
            <a:chExt cx="341375" cy="390589"/>
          </a:xfrm>
        </p:grpSpPr>
        <p:cxnSp>
          <p:nvCxnSpPr>
            <p:cNvPr id="35" name="Straight Connector 34"/>
            <p:cNvCxnSpPr/>
            <p:nvPr/>
          </p:nvCxnSpPr>
          <p:spPr>
            <a:xfrm rot="16200000" flipH="1">
              <a:off x="1584739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6200000" flipH="1">
              <a:off x="1926114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6444996"/>
            <a:ext cx="646176" cy="1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</p:sldLayoutIdLst>
  <p:hf hd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171442" indent="-182880" algn="l" defTabSz="685766" rtl="0" eaLnBrk="1" latinLnBrk="0" hangingPunct="1">
        <a:lnSpc>
          <a:spcPct val="100000"/>
        </a:lnSpc>
        <a:spcBef>
          <a:spcPts val="750"/>
        </a:spcBef>
        <a:buFont typeface="Symbol" panose="05050102010706020507" pitchFamily="18" charset="2"/>
        <a:buChar char="-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342900" indent="-137160" algn="l" defTabSz="685766" rtl="0" eaLnBrk="1" latinLnBrk="0" hangingPunct="1">
        <a:lnSpc>
          <a:spcPct val="100000"/>
        </a:lnSpc>
        <a:spcBef>
          <a:spcPts val="3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466344" indent="-137160" algn="l" defTabSz="685766" rtl="0" eaLnBrk="1" latinLnBrk="0" hangingPunct="1">
        <a:lnSpc>
          <a:spcPct val="100000"/>
        </a:lnSpc>
        <a:spcBef>
          <a:spcPts val="300"/>
        </a:spcBef>
        <a:buFont typeface="Courier New" charset="0"/>
        <a:buChar char="o"/>
        <a:defRPr sz="16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731520" indent="-182880" algn="l" defTabSz="685766" rtl="0" eaLnBrk="1" latinLnBrk="0" hangingPunct="1">
        <a:lnSpc>
          <a:spcPct val="100000"/>
        </a:lnSpc>
        <a:spcBef>
          <a:spcPts val="300"/>
        </a:spcBef>
        <a:buFont typeface="Symbol" panose="05050102010706020507" pitchFamily="18" charset="2"/>
        <a:buChar char=""/>
        <a:defRPr lang="en-US" sz="1600" b="0" i="0" kern="1200" smtClean="0">
          <a:solidFill>
            <a:schemeClr val="tx1"/>
          </a:solidFill>
          <a:effectLst/>
          <a:latin typeface="Arial" charset="0"/>
          <a:ea typeface="Arial" charset="0"/>
          <a:cs typeface="Arial" charset="0"/>
        </a:defRPr>
      </a:lvl4pPr>
      <a:lvl5pPr marL="1005840" indent="-137160" algn="l" defTabSz="685766" rtl="0" eaLnBrk="1" latinLnBrk="0" hangingPunct="1">
        <a:lnSpc>
          <a:spcPct val="90000"/>
        </a:lnSpc>
        <a:spcBef>
          <a:spcPts val="300"/>
        </a:spcBef>
        <a:buFont typeface="Arial"/>
        <a:buChar char="•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432" userDrawn="1">
          <p15:clr>
            <a:srgbClr val="A4A3A4"/>
          </p15:clr>
        </p15:guide>
        <p15:guide id="2" pos="2772" userDrawn="1">
          <p15:clr>
            <a:srgbClr val="A4A3A4"/>
          </p15:clr>
        </p15:guide>
        <p15:guide id="3" pos="216" userDrawn="1">
          <p15:clr>
            <a:srgbClr val="A4A3A4"/>
          </p15:clr>
        </p15:guide>
        <p15:guide id="4" pos="5544" userDrawn="1">
          <p15:clr>
            <a:srgbClr val="A4A3A4"/>
          </p15:clr>
        </p15:guide>
        <p15:guide id="6" orient="horz" pos="4152" userDrawn="1">
          <p15:clr>
            <a:srgbClr val="A4A3A4"/>
          </p15:clr>
        </p15:guide>
        <p15:guide id="7" pos="432" userDrawn="1">
          <p15:clr>
            <a:srgbClr val="A4A3A4"/>
          </p15:clr>
        </p15:guide>
        <p15:guide id="8" pos="2988" userDrawn="1">
          <p15:clr>
            <a:srgbClr val="A4A3A4"/>
          </p15:clr>
        </p15:guide>
        <p15:guide id="9" pos="4158" userDrawn="1">
          <p15:clr>
            <a:srgbClr val="A4A3A4"/>
          </p15:clr>
        </p15:guide>
        <p15:guide id="10" pos="4374" userDrawn="1">
          <p15:clr>
            <a:srgbClr val="A4A3A4"/>
          </p15:clr>
        </p15:guide>
        <p15:guide id="12" pos="1602" userDrawn="1">
          <p15:clr>
            <a:srgbClr val="A4A3A4"/>
          </p15:clr>
        </p15:guide>
        <p15:guide id="13" pos="1386" userDrawn="1">
          <p15:clr>
            <a:srgbClr val="A4A3A4"/>
          </p15:clr>
        </p15:guide>
        <p15:guide id="14" orient="horz" pos="169" userDrawn="1">
          <p15:clr>
            <a:srgbClr val="A4A3A4"/>
          </p15:clr>
        </p15:guide>
        <p15:guide id="15" orient="horz" pos="288" userDrawn="1">
          <p15:clr>
            <a:srgbClr val="A4A3A4"/>
          </p15:clr>
        </p15:guide>
        <p15:guide id="16" orient="horz" pos="3898" userDrawn="1">
          <p15:clr>
            <a:srgbClr val="A4A3A4"/>
          </p15:clr>
        </p15:guide>
        <p15:guide id="17" orient="horz" pos="72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ggingi95.maps.arcgis.com/apps/MapJournal/index.html?appid=269e67f904d74b0b84a83dacba60c4f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jp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/>
          <p:cNvSpPr txBox="1">
            <a:spLocks/>
          </p:cNvSpPr>
          <p:nvPr/>
        </p:nvSpPr>
        <p:spPr>
          <a:xfrm>
            <a:off x="894080" y="2054929"/>
            <a:ext cx="6858000" cy="797699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  <a:softEdge rad="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>
                <a:solidFill>
                  <a:srgbClr val="808285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4000" dirty="0" smtClean="0">
                <a:solidFill>
                  <a:srgbClr val="00B5E5"/>
                </a:solidFill>
                <a:effectLst>
                  <a:glow rad="228600">
                    <a:schemeClr val="bg1">
                      <a:alpha val="70000"/>
                    </a:schemeClr>
                  </a:glow>
                </a:effectLst>
                <a:latin typeface="+mj-lt"/>
              </a:rPr>
              <a:t>Spatial Data Basics in ‘R’</a:t>
            </a:r>
            <a:endParaRPr lang="en-US" sz="4000" dirty="0">
              <a:solidFill>
                <a:srgbClr val="00B5E5"/>
              </a:solidFill>
              <a:effectLst>
                <a:glow rad="228600">
                  <a:schemeClr val="bg1">
                    <a:alpha val="70000"/>
                  </a:schemeClr>
                </a:glow>
              </a:effectLst>
              <a:latin typeface="+mj-lt"/>
            </a:endParaRPr>
          </a:p>
        </p:txBody>
      </p:sp>
      <p:sp>
        <p:nvSpPr>
          <p:cNvPr id="10" name="Subtitle 3"/>
          <p:cNvSpPr txBox="1">
            <a:spLocks/>
          </p:cNvSpPr>
          <p:nvPr/>
        </p:nvSpPr>
        <p:spPr>
          <a:xfrm>
            <a:off x="894080" y="4953000"/>
            <a:ext cx="4343400" cy="1644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58952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effectLst>
                  <a:glow rad="228600">
                    <a:schemeClr val="bg1">
                      <a:alpha val="62000"/>
                    </a:schemeClr>
                  </a:glow>
                </a:effectLst>
              </a:rPr>
              <a:t>Mary Lennon</a:t>
            </a:r>
          </a:p>
          <a:p>
            <a:r>
              <a:rPr lang="en-US" sz="2200" dirty="0" smtClean="0">
                <a:effectLst>
                  <a:glow rad="228600">
                    <a:schemeClr val="bg1">
                      <a:alpha val="62000"/>
                    </a:schemeClr>
                  </a:glow>
                </a:effectLst>
              </a:rPr>
              <a:t>GIS Specialist &amp; Data Scientist</a:t>
            </a:r>
          </a:p>
          <a:p>
            <a:r>
              <a:rPr lang="en-US" sz="1600" i="1" dirty="0">
                <a:effectLst>
                  <a:glow rad="228600">
                    <a:schemeClr val="bg1">
                      <a:alpha val="62000"/>
                    </a:schemeClr>
                  </a:glow>
                </a:effectLst>
              </a:rPr>
              <a:t> </a:t>
            </a:r>
            <a:r>
              <a:rPr lang="en-US" sz="1600" i="1" dirty="0" smtClean="0">
                <a:effectLst>
                  <a:glow rad="228600">
                    <a:schemeClr val="bg1">
                      <a:alpha val="62000"/>
                    </a:schemeClr>
                  </a:glow>
                </a:effectLst>
              </a:rPr>
              <a:t>      </a:t>
            </a:r>
          </a:p>
          <a:p>
            <a:r>
              <a:rPr lang="en-US" sz="1600" i="1" dirty="0" smtClean="0">
                <a:effectLst>
                  <a:glow rad="228600">
                    <a:schemeClr val="bg1">
                      <a:alpha val="62000"/>
                    </a:schemeClr>
                  </a:glow>
                </a:effectLst>
              </a:rPr>
              <a:t>      @</a:t>
            </a:r>
            <a:r>
              <a:rPr lang="en-US" sz="1600" i="1" dirty="0" err="1">
                <a:effectLst>
                  <a:glow rad="228600">
                    <a:schemeClr val="bg1">
                      <a:alpha val="62000"/>
                    </a:schemeClr>
                  </a:glow>
                </a:effectLst>
              </a:rPr>
              <a:t>MaryELennon</a:t>
            </a:r>
            <a:endParaRPr lang="en-US" sz="1600" dirty="0">
              <a:effectLst>
                <a:glow rad="228600">
                  <a:schemeClr val="bg1">
                    <a:alpha val="62000"/>
                  </a:schemeClr>
                </a:glow>
              </a:effectLst>
            </a:endParaRPr>
          </a:p>
        </p:txBody>
      </p:sp>
      <p:pic>
        <p:nvPicPr>
          <p:cNvPr id="12" name="image05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08" y="6079585"/>
            <a:ext cx="370583" cy="301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 txBox="1">
            <a:spLocks/>
          </p:cNvSpPr>
          <p:nvPr/>
        </p:nvSpPr>
        <p:spPr>
          <a:xfrm>
            <a:off x="376378" y="325674"/>
            <a:ext cx="8615222" cy="823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58952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dirty="0" smtClean="0">
                <a:solidFill>
                  <a:srgbClr val="00B5E5"/>
                </a:solidFill>
              </a:rPr>
              <a:t>Data Analysis – Feature Locations</a:t>
            </a:r>
            <a:endParaRPr lang="en-US" sz="2500" dirty="0">
              <a:solidFill>
                <a:srgbClr val="00B5E5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914400"/>
            <a:ext cx="6814500" cy="5265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1800" y="642463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MaryELennon</a:t>
            </a:r>
            <a:endParaRPr lang="en-US" dirty="0"/>
          </a:p>
          <a:p>
            <a:endParaRPr lang="en-US" dirty="0"/>
          </a:p>
        </p:txBody>
      </p:sp>
      <p:pic>
        <p:nvPicPr>
          <p:cNvPr id="6" name="image05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89" y="6446520"/>
            <a:ext cx="370583" cy="30127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/>
          <p:cNvSpPr/>
          <p:nvPr/>
        </p:nvSpPr>
        <p:spPr>
          <a:xfrm>
            <a:off x="7467600" y="6248400"/>
            <a:ext cx="1371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 txBox="1">
            <a:spLocks/>
          </p:cNvSpPr>
          <p:nvPr/>
        </p:nvSpPr>
        <p:spPr>
          <a:xfrm>
            <a:off x="376378" y="325674"/>
            <a:ext cx="8615222" cy="823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58952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dirty="0" smtClean="0">
                <a:solidFill>
                  <a:srgbClr val="00B5E5"/>
                </a:solidFill>
              </a:rPr>
              <a:t>Story Map</a:t>
            </a:r>
            <a:endParaRPr lang="en-US" sz="2500" dirty="0">
              <a:solidFill>
                <a:srgbClr val="00B5E5"/>
              </a:solidFill>
            </a:endParaRPr>
          </a:p>
        </p:txBody>
      </p:sp>
      <p:pic>
        <p:nvPicPr>
          <p:cNvPr id="12290" name="Picture 2" descr="U:\z_OldServer\Projects\Pennsylvania\I95-GIRARD\GIS\Survey_Wide\GIS_Deliverables\Public_Outreach\DiggingI95_AGOL_Site-20180904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24" y="1276350"/>
            <a:ext cx="8628576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6378" y="6019800"/>
            <a:ext cx="3205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http://diggingi95.com/</a:t>
            </a:r>
          </a:p>
        </p:txBody>
      </p:sp>
      <p:pic>
        <p:nvPicPr>
          <p:cNvPr id="5" name="image05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428" y="6476998"/>
            <a:ext cx="370583" cy="30127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592250" y="6455109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MaryELennon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67600" y="6248400"/>
            <a:ext cx="1371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ghlighted image after analysi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9586"/>
            <a:ext cx="8392711" cy="479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/>
          <p:cNvSpPr txBox="1">
            <a:spLocks/>
          </p:cNvSpPr>
          <p:nvPr/>
        </p:nvSpPr>
        <p:spPr>
          <a:xfrm>
            <a:off x="376378" y="325674"/>
            <a:ext cx="8615222" cy="823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58952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dirty="0" smtClean="0">
                <a:solidFill>
                  <a:srgbClr val="00B5E5"/>
                </a:solidFill>
              </a:rPr>
              <a:t>Data Analysis – Text Extraction</a:t>
            </a:r>
            <a:endParaRPr lang="en-US" sz="2500" dirty="0">
              <a:solidFill>
                <a:srgbClr val="00B5E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1800" y="642463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MaryELennon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image05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89" y="6446520"/>
            <a:ext cx="370583" cy="30127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/>
          <p:cNvSpPr/>
          <p:nvPr/>
        </p:nvSpPr>
        <p:spPr>
          <a:xfrm>
            <a:off x="7467600" y="6248400"/>
            <a:ext cx="1371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8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467600" y="6248400"/>
            <a:ext cx="1371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4" y="457728"/>
            <a:ext cx="7643016" cy="56290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4400" y="6086817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dirty="0" err="1" smtClean="0"/>
              <a:t>Muelas</a:t>
            </a:r>
            <a:r>
              <a:rPr lang="en-US" sz="1200" dirty="0" smtClean="0"/>
              <a:t>, 2018)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31800" y="642463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MaryELennon</a:t>
            </a:r>
            <a:endParaRPr lang="en-US" dirty="0"/>
          </a:p>
          <a:p>
            <a:endParaRPr lang="en-US" dirty="0"/>
          </a:p>
        </p:txBody>
      </p:sp>
      <p:pic>
        <p:nvPicPr>
          <p:cNvPr id="11" name="image05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89" y="6446520"/>
            <a:ext cx="370583" cy="3012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735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90600" y="1600200"/>
            <a:ext cx="7696200" cy="3962400"/>
          </a:xfrm>
        </p:spPr>
        <p:txBody>
          <a:bodyPr>
            <a:noAutofit/>
          </a:bodyPr>
          <a:lstStyle/>
          <a:p>
            <a:pPr algn="ctr"/>
            <a:endParaRPr lang="en-US" sz="4800" dirty="0" smtClean="0">
              <a:solidFill>
                <a:srgbClr val="00B5E5"/>
              </a:solidFill>
            </a:endParaRPr>
          </a:p>
          <a:p>
            <a:pPr algn="ctr"/>
            <a:r>
              <a:rPr lang="en-US" sz="4800" dirty="0" smtClean="0">
                <a:solidFill>
                  <a:srgbClr val="00B5E5"/>
                </a:solidFill>
              </a:rPr>
              <a:t>Let’s dig in!!!!!!!!!</a:t>
            </a:r>
          </a:p>
          <a:p>
            <a:pPr algn="ctr"/>
            <a:endParaRPr lang="en-US" sz="2200" dirty="0" smtClean="0">
              <a:solidFill>
                <a:srgbClr val="00B5E5"/>
              </a:solidFill>
            </a:endParaRPr>
          </a:p>
          <a:p>
            <a:pPr algn="ctr"/>
            <a:endParaRPr lang="en-US" sz="2200" dirty="0" smtClean="0">
              <a:solidFill>
                <a:srgbClr val="00B5E5"/>
              </a:solidFill>
            </a:endParaRPr>
          </a:p>
          <a:p>
            <a:pPr algn="ctr"/>
            <a:r>
              <a:rPr lang="en-US" sz="2200" dirty="0" smtClean="0"/>
              <a:t>Grab your data and code:</a:t>
            </a:r>
          </a:p>
          <a:p>
            <a:pPr algn="ctr"/>
            <a:r>
              <a:rPr lang="en-US" sz="2200" dirty="0"/>
              <a:t>https://github.com/MaryELennon/RLadies_Spatial</a:t>
            </a:r>
            <a:endParaRPr lang="en-US" sz="2200" dirty="0" smtClean="0"/>
          </a:p>
          <a:p>
            <a:pPr algn="ctr"/>
            <a:endParaRPr lang="en-US" sz="2400" dirty="0"/>
          </a:p>
          <a:p>
            <a:r>
              <a:rPr lang="en-US" sz="2400" b="0" dirty="0" smtClean="0"/>
              <a:t>	</a:t>
            </a:r>
            <a:endParaRPr lang="en-US" sz="1800" b="0" dirty="0" smtClean="0"/>
          </a:p>
          <a:p>
            <a:r>
              <a:rPr lang="en-US" sz="2400" b="0" dirty="0" smtClean="0"/>
              <a:t>	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431800" y="642463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MaryELennon</a:t>
            </a:r>
            <a:endParaRPr lang="en-US" dirty="0"/>
          </a:p>
          <a:p>
            <a:endParaRPr lang="en-US" dirty="0"/>
          </a:p>
        </p:txBody>
      </p:sp>
      <p:pic>
        <p:nvPicPr>
          <p:cNvPr id="7" name="image05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89" y="6446520"/>
            <a:ext cx="370583" cy="30127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/>
          <p:cNvSpPr/>
          <p:nvPr/>
        </p:nvSpPr>
        <p:spPr>
          <a:xfrm>
            <a:off x="7467600" y="6248400"/>
            <a:ext cx="1371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71900" cy="6858000"/>
          </a:xfrm>
          <a:prstGeom prst="rect">
            <a:avLst/>
          </a:prstGeom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4572000" y="685800"/>
            <a:ext cx="4057650" cy="823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58952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dirty="0" smtClean="0">
                <a:solidFill>
                  <a:srgbClr val="00B5E5"/>
                </a:solidFill>
              </a:rPr>
              <a:t>Who am I?</a:t>
            </a:r>
          </a:p>
          <a:p>
            <a:endParaRPr lang="en-US" sz="2500" dirty="0">
              <a:solidFill>
                <a:srgbClr val="00B5E5"/>
              </a:solidFill>
            </a:endParaRPr>
          </a:p>
        </p:txBody>
      </p:sp>
      <p:sp>
        <p:nvSpPr>
          <p:cNvPr id="8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4572000" y="1321336"/>
            <a:ext cx="4057650" cy="469846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b="0" dirty="0" smtClean="0"/>
              <a:t>GIS Specialist &amp; Data Scientist at AECOM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Used to be an archaeologist</a:t>
            </a:r>
            <a:endParaRPr lang="en-US" b="0" dirty="0" smtClean="0"/>
          </a:p>
          <a:p>
            <a:pPr lvl="0" indent="0"/>
            <a:endParaRPr lang="en-US" b="0" dirty="0" smtClean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b="0" dirty="0" smtClean="0"/>
              <a:t>Work in CRM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</a:t>
            </a:r>
            <a:r>
              <a:rPr lang="en-US" b="0" dirty="0" smtClean="0"/>
              <a:t>o other types of projects too.</a:t>
            </a:r>
          </a:p>
          <a:p>
            <a:pPr lvl="1" indent="0"/>
            <a:endParaRPr lang="en-US" b="0" dirty="0" smtClean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b="0" dirty="0" smtClean="0"/>
              <a:t>Live in Delaware.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Getting ready to sell my house. Yikes!</a:t>
            </a:r>
          </a:p>
          <a:p>
            <a:pPr lvl="1" indent="0"/>
            <a:endParaRPr lang="en-US" b="0" dirty="0" smtClean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b="0" dirty="0" smtClean="0"/>
              <a:t>Addicted to my Twitter feed</a:t>
            </a:r>
          </a:p>
          <a:p>
            <a:pPr lvl="0" indent="0"/>
            <a:endParaRPr lang="en-US" b="0" dirty="0" smtClean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b="0" dirty="0" smtClean="0"/>
              <a:t>Love my dog Eli!!!</a:t>
            </a:r>
          </a:p>
          <a:p>
            <a:pPr lvl="0">
              <a:buFont typeface="Wingdings" panose="05000000000000000000" pitchFamily="2" charset="2"/>
              <a:buChar char="§"/>
            </a:pPr>
            <a:endParaRPr lang="en-US" b="0" dirty="0" smtClean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b="0" dirty="0" smtClean="0"/>
              <a:t>Love learning new things!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7786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00550" cy="6858000"/>
          </a:xfrm>
          <a:prstGeom prst="rect">
            <a:avLst/>
          </a:prstGeom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4876800" y="1148833"/>
            <a:ext cx="4057650" cy="823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58952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dirty="0" smtClean="0">
                <a:solidFill>
                  <a:srgbClr val="00B5E5"/>
                </a:solidFill>
              </a:rPr>
              <a:t>Who do I work for?</a:t>
            </a:r>
          </a:p>
          <a:p>
            <a:endParaRPr lang="en-US" sz="2500" dirty="0">
              <a:solidFill>
                <a:srgbClr val="00B5E5"/>
              </a:solidFill>
            </a:endParaRPr>
          </a:p>
        </p:txBody>
      </p:sp>
      <p:sp>
        <p:nvSpPr>
          <p:cNvPr id="8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4866640" y="1600200"/>
            <a:ext cx="4057650" cy="421532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b="0" dirty="0" smtClean="0"/>
              <a:t>AECOM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b="0" dirty="0" smtClean="0"/>
              <a:t>Engineering &amp; more</a:t>
            </a:r>
            <a:endParaRPr lang="en-US" b="0" dirty="0" smtClean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b="0" dirty="0" smtClean="0"/>
              <a:t>Global – 150 countries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b="0" dirty="0" smtClean="0"/>
              <a:t>Approx. 450 offices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b="0" dirty="0" smtClean="0"/>
              <a:t>87,000 employees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b="0" dirty="0" smtClean="0"/>
              <a:t>Fortune 500 list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b="0" dirty="0" smtClean="0"/>
              <a:t>Service Lines ranging from engineering to environmental sciences and </a:t>
            </a:r>
            <a:r>
              <a:rPr lang="en-US" b="0" i="1" dirty="0" smtClean="0"/>
              <a:t>archaeology</a:t>
            </a:r>
            <a:r>
              <a:rPr lang="en-US" b="0" dirty="0" smtClean="0"/>
              <a:t>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1155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 txBox="1">
            <a:spLocks/>
          </p:cNvSpPr>
          <p:nvPr/>
        </p:nvSpPr>
        <p:spPr>
          <a:xfrm>
            <a:off x="835889" y="2819400"/>
            <a:ext cx="7472222" cy="823912"/>
          </a:xfrm>
          <a:prstGeom prst="rect">
            <a:avLst/>
          </a:prstGeom>
        </p:spPr>
        <p:txBody>
          <a:bodyPr>
            <a:noAutofit/>
          </a:bodyPr>
          <a:lstStyle>
            <a:lvl1pPr mar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58952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 smtClean="0">
                <a:solidFill>
                  <a:srgbClr val="00B5E5"/>
                </a:solidFill>
              </a:rPr>
              <a:t>What does being a GIS Specialist, at AECOM, look like</a:t>
            </a:r>
          </a:p>
          <a:p>
            <a:pPr algn="ctr"/>
            <a:r>
              <a:rPr lang="en-GB" sz="2800" dirty="0">
                <a:solidFill>
                  <a:srgbClr val="00B5E5"/>
                </a:solidFill>
              </a:rPr>
              <a:t>d</a:t>
            </a:r>
            <a:r>
              <a:rPr lang="en-GB" sz="2800" dirty="0" smtClean="0">
                <a:solidFill>
                  <a:srgbClr val="00B5E5"/>
                </a:solidFill>
              </a:rPr>
              <a:t>ay to day ?</a:t>
            </a:r>
            <a:endParaRPr lang="en-US" sz="2800" dirty="0">
              <a:solidFill>
                <a:srgbClr val="00B5E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1800" y="642463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MaryELennon</a:t>
            </a:r>
            <a:endParaRPr lang="en-US" dirty="0"/>
          </a:p>
          <a:p>
            <a:endParaRPr lang="en-US" dirty="0"/>
          </a:p>
        </p:txBody>
      </p:sp>
      <p:pic>
        <p:nvPicPr>
          <p:cNvPr id="8" name="image05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89" y="6446520"/>
            <a:ext cx="370583" cy="3012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4020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 txBox="1">
            <a:spLocks/>
          </p:cNvSpPr>
          <p:nvPr/>
        </p:nvSpPr>
        <p:spPr>
          <a:xfrm>
            <a:off x="376378" y="325674"/>
            <a:ext cx="7472222" cy="823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58952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dirty="0" smtClean="0">
                <a:solidFill>
                  <a:srgbClr val="00B5E5"/>
                </a:solidFill>
              </a:rPr>
              <a:t>Data Management</a:t>
            </a:r>
            <a:endParaRPr lang="en-US" sz="2500" dirty="0">
              <a:solidFill>
                <a:srgbClr val="00B5E5"/>
              </a:solidFill>
            </a:endParaRPr>
          </a:p>
        </p:txBody>
      </p:sp>
      <p:pic>
        <p:nvPicPr>
          <p:cNvPr id="30" name="Picture 16" descr="http://www.ebrahma.com/wp-content/uploads/2015/08/4G_LT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6170" y="2450376"/>
            <a:ext cx="574380" cy="37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urved Connector 15"/>
          <p:cNvCxnSpPr/>
          <p:nvPr/>
        </p:nvCxnSpPr>
        <p:spPr>
          <a:xfrm>
            <a:off x="4438133" y="5182284"/>
            <a:ext cx="1104513" cy="30343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124433" y="3112098"/>
            <a:ext cx="1694344" cy="1066800"/>
            <a:chOff x="534998" y="2785499"/>
            <a:chExt cx="1694344" cy="1066800"/>
          </a:xfrm>
        </p:grpSpPr>
        <p:grpSp>
          <p:nvGrpSpPr>
            <p:cNvPr id="34" name="Group 33"/>
            <p:cNvGrpSpPr/>
            <p:nvPr/>
          </p:nvGrpSpPr>
          <p:grpSpPr>
            <a:xfrm>
              <a:off x="1086342" y="2785499"/>
              <a:ext cx="1143000" cy="1066800"/>
              <a:chOff x="682570" y="1359007"/>
              <a:chExt cx="1143000" cy="106680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82570" y="1359007"/>
                <a:ext cx="1143000" cy="1066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err="1" smtClean="0">
                    <a:solidFill>
                      <a:sysClr val="windowText" lastClr="000000"/>
                    </a:solidFill>
                    <a:latin typeface="Tw Cen MT Condensed Extra Bold" panose="020B0803020202020204" pitchFamily="34" charset="0"/>
                  </a:rPr>
                  <a:t>TruPulse</a:t>
                </a:r>
                <a:endParaRPr lang="en-US" dirty="0" smtClean="0">
                  <a:solidFill>
                    <a:sysClr val="windowText" lastClr="000000"/>
                  </a:solidFill>
                  <a:latin typeface="Tw Cen MT Condensed Extra Bold" panose="020B0803020202020204" pitchFamily="34" charset="0"/>
                </a:endParaRPr>
              </a:p>
              <a:p>
                <a:pPr algn="ctr"/>
                <a:r>
                  <a:rPr lang="en-US" dirty="0" smtClean="0">
                    <a:solidFill>
                      <a:sysClr val="windowText" lastClr="000000"/>
                    </a:solidFill>
                    <a:latin typeface="Tw Cen MT Condensed Extra Bold" panose="020B0803020202020204" pitchFamily="34" charset="0"/>
                  </a:rPr>
                  <a:t>200x</a:t>
                </a:r>
                <a:endParaRPr lang="en-US" dirty="0">
                  <a:solidFill>
                    <a:sysClr val="windowText" lastClr="000000"/>
                  </a:solidFill>
                  <a:latin typeface="Tw Cen MT Condensed Extra Bold" panose="020B0803020202020204" pitchFamily="34" charset="0"/>
                </a:endParaRPr>
              </a:p>
            </p:txBody>
          </p:sp>
          <p:pic>
            <p:nvPicPr>
              <p:cNvPr id="37" name="Picture 4" descr="http://www.lasertech.com/blogs/img/LtiLogo.jpg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8829" y="2054790"/>
                <a:ext cx="750482" cy="2467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5" name="Picture 18" descr="https://upload.wikimedia.org/wikipedia/commons/thumb/0/03/Sailing_laser.svg/1280px-Sailing_laser.svg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998" y="2926325"/>
              <a:ext cx="747603" cy="422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6110268" y="1445011"/>
            <a:ext cx="1183002" cy="1513459"/>
            <a:chOff x="6560590" y="2582204"/>
            <a:chExt cx="1183002" cy="1513459"/>
          </a:xfrm>
        </p:grpSpPr>
        <p:sp>
          <p:nvSpPr>
            <p:cNvPr id="39" name="Rectangle 38"/>
            <p:cNvSpPr/>
            <p:nvPr/>
          </p:nvSpPr>
          <p:spPr>
            <a:xfrm>
              <a:off x="6560590" y="2937153"/>
              <a:ext cx="838200" cy="11585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  <a:latin typeface="Tw Cen MT Condensed Extra Bold" panose="020B0803020202020204" pitchFamily="34" charset="0"/>
                </a:rPr>
                <a:t>Arrow 200</a:t>
              </a:r>
              <a:endParaRPr lang="en-US" dirty="0">
                <a:solidFill>
                  <a:sysClr val="windowText" lastClr="000000"/>
                </a:solidFill>
                <a:latin typeface="Tw Cen MT Condensed Extra Bold" panose="020B0803020202020204" pitchFamily="34" charset="0"/>
              </a:endParaRPr>
            </a:p>
          </p:txBody>
        </p:sp>
        <p:pic>
          <p:nvPicPr>
            <p:cNvPr id="40" name="Picture 6" descr="http://www.eos-gnss.com/wp-content/uploads/2014/09/logo-eos-maintenance-300x221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329" y="3482902"/>
              <a:ext cx="788722" cy="581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0" descr="http://ftek.eu/images/icon-gps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474226">
              <a:off x="7267187" y="2582204"/>
              <a:ext cx="476405" cy="476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2" name="Curved Connector 36"/>
          <p:cNvCxnSpPr>
            <a:stCxn id="39" idx="1"/>
          </p:cNvCxnSpPr>
          <p:nvPr/>
        </p:nvCxnSpPr>
        <p:spPr>
          <a:xfrm flipH="1">
            <a:off x="4490330" y="2379215"/>
            <a:ext cx="1619938" cy="167540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4" descr="http://infotooth.com/directory/wp-content/uploads/2001/06/Bluetooth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9836" y="2926735"/>
            <a:ext cx="553741" cy="55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2841536" y="2958470"/>
            <a:ext cx="1546772" cy="22704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 Condensed Extra Bold" panose="020B0803020202020204" pitchFamily="34" charset="0"/>
            </a:endParaRPr>
          </a:p>
        </p:txBody>
      </p:sp>
      <p:sp>
        <p:nvSpPr>
          <p:cNvPr id="45" name="Cloud Callout 44"/>
          <p:cNvSpPr/>
          <p:nvPr/>
        </p:nvSpPr>
        <p:spPr>
          <a:xfrm>
            <a:off x="2738999" y="619082"/>
            <a:ext cx="2976908" cy="1600200"/>
          </a:xfrm>
          <a:prstGeom prst="cloudCallout">
            <a:avLst>
              <a:gd name="adj1" fmla="val -21654"/>
              <a:gd name="adj2" fmla="val 90668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481721" y="1234516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5E2"/>
                </a:solidFill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rPr>
              <a:t>RTK Network</a:t>
            </a:r>
            <a:endParaRPr lang="en-US" b="1" dirty="0">
              <a:solidFill>
                <a:srgbClr val="00B5E2"/>
              </a:solidFill>
              <a:latin typeface="AECOM Sans" panose="020B0504020202020204" pitchFamily="34" charset="0"/>
              <a:ea typeface="AECOM Sans" panose="020B0504020202020204" pitchFamily="34" charset="0"/>
              <a:cs typeface="AECOM Sans" panose="020B05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81721" y="15451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2D050"/>
                </a:solidFill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rPr>
              <a:t>Backup</a:t>
            </a:r>
            <a:endParaRPr lang="en-US" b="1" dirty="0">
              <a:solidFill>
                <a:srgbClr val="92D050"/>
              </a:solidFill>
              <a:latin typeface="AECOM Sans" panose="020B0504020202020204" pitchFamily="34" charset="0"/>
              <a:ea typeface="AECOM Sans" panose="020B0504020202020204" pitchFamily="34" charset="0"/>
              <a:cs typeface="AECOM Sans" panose="020B05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81721" y="923882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A8007E"/>
                </a:solidFill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rPr>
              <a:t>Data Platform</a:t>
            </a:r>
            <a:endParaRPr lang="en-US" b="1" dirty="0">
              <a:solidFill>
                <a:srgbClr val="A8007E"/>
              </a:solidFill>
              <a:latin typeface="AECOM Sans" panose="020B0504020202020204" pitchFamily="34" charset="0"/>
              <a:ea typeface="AECOM Sans" panose="020B0504020202020204" pitchFamily="34" charset="0"/>
              <a:cs typeface="AECOM Sans" panose="020B05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883999" y="2958470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5E2"/>
                </a:solidFill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rPr>
              <a:t>GPS - RTK</a:t>
            </a:r>
            <a:endParaRPr lang="en-US" b="1" dirty="0">
              <a:solidFill>
                <a:srgbClr val="00B5E2"/>
              </a:solidFill>
              <a:latin typeface="AECOM Sans" panose="020B0504020202020204" pitchFamily="34" charset="0"/>
              <a:ea typeface="AECOM Sans" panose="020B0504020202020204" pitchFamily="34" charset="0"/>
              <a:cs typeface="AECOM Sans" panose="020B05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4507" y="4204063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51681"/>
                </a:solidFill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rPr>
              <a:t>Laser </a:t>
            </a:r>
          </a:p>
          <a:p>
            <a:pPr algn="ctr"/>
            <a:r>
              <a:rPr lang="en-US" b="1" dirty="0" smtClean="0">
                <a:solidFill>
                  <a:srgbClr val="A51681"/>
                </a:solidFill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rPr>
              <a:t>Rang Finder</a:t>
            </a:r>
            <a:endParaRPr lang="en-US" b="1" dirty="0">
              <a:solidFill>
                <a:srgbClr val="A51681"/>
              </a:solidFill>
              <a:latin typeface="AECOM Sans" panose="020B0504020202020204" pitchFamily="34" charset="0"/>
              <a:ea typeface="AECOM Sans" panose="020B0504020202020204" pitchFamily="34" charset="0"/>
              <a:cs typeface="AECOM Sans" panose="020B0504020202020204" pitchFamily="34" charset="0"/>
            </a:endParaRPr>
          </a:p>
        </p:txBody>
      </p:sp>
      <p:pic>
        <p:nvPicPr>
          <p:cNvPr id="51" name="Picture 2" descr="C:\Project_files\DP_tech_talk\data_entry_fuclrum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8299" y="3089849"/>
            <a:ext cx="1233247" cy="20240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2794602" y="5254674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rPr>
              <a:t>Tablet &amp; App</a:t>
            </a:r>
            <a:endParaRPr lang="en-US" b="1" dirty="0">
              <a:latin typeface="AECOM Sans" panose="020B0504020202020204" pitchFamily="34" charset="0"/>
              <a:ea typeface="AECOM Sans" panose="020B0504020202020204" pitchFamily="34" charset="0"/>
              <a:cs typeface="AECOM Sans" panose="020B0504020202020204" pitchFamily="34" charset="0"/>
            </a:endParaRPr>
          </a:p>
        </p:txBody>
      </p:sp>
      <p:cxnSp>
        <p:nvCxnSpPr>
          <p:cNvPr id="53" name="Curved Connector 15"/>
          <p:cNvCxnSpPr/>
          <p:nvPr/>
        </p:nvCxnSpPr>
        <p:spPr>
          <a:xfrm>
            <a:off x="1823411" y="3664735"/>
            <a:ext cx="1022759" cy="4482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14" descr="http://infotooth.com/directory/wp-content/uploads/2001/06/Bluetooth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3285" y="3611970"/>
            <a:ext cx="553741" cy="55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15907" y="4953001"/>
            <a:ext cx="3029717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result for microsoft acces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237" y="5020999"/>
            <a:ext cx="454694" cy="43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rcgi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565" y="5023222"/>
            <a:ext cx="462903" cy="46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454" y="5101641"/>
            <a:ext cx="903215" cy="269158"/>
          </a:xfrm>
          <a:prstGeom prst="rect">
            <a:avLst/>
          </a:prstGeom>
        </p:spPr>
      </p:pic>
      <p:cxnSp>
        <p:nvCxnSpPr>
          <p:cNvPr id="59" name="Curved Connector 36"/>
          <p:cNvCxnSpPr/>
          <p:nvPr/>
        </p:nvCxnSpPr>
        <p:spPr>
          <a:xfrm flipH="1" flipV="1">
            <a:off x="4490330" y="4975192"/>
            <a:ext cx="1061578" cy="30617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912" y="5011351"/>
            <a:ext cx="516025" cy="516025"/>
          </a:xfrm>
          <a:prstGeom prst="rect">
            <a:avLst/>
          </a:prstGeom>
        </p:spPr>
      </p:pic>
      <p:pic>
        <p:nvPicPr>
          <p:cNvPr id="1024" name="Picture 10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339" y="5559303"/>
            <a:ext cx="433261" cy="433261"/>
          </a:xfrm>
          <a:prstGeom prst="rect">
            <a:avLst/>
          </a:prstGeom>
        </p:spPr>
      </p:pic>
      <p:pic>
        <p:nvPicPr>
          <p:cNvPr id="1027" name="Picture 10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944" y="5644382"/>
            <a:ext cx="371960" cy="383742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5884883" y="4481564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rPr>
              <a:t>Data Management Hub</a:t>
            </a:r>
            <a:endParaRPr lang="en-US" b="1" dirty="0">
              <a:latin typeface="AECOM Sans" panose="020B0504020202020204" pitchFamily="34" charset="0"/>
              <a:ea typeface="AECOM Sans" panose="020B0504020202020204" pitchFamily="34" charset="0"/>
              <a:cs typeface="AECOM Sans" panose="020B0504020202020204" pitchFamily="34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93" y="5254674"/>
            <a:ext cx="1770209" cy="1129673"/>
          </a:xfrm>
          <a:prstGeom prst="rect">
            <a:avLst/>
          </a:prstGeom>
        </p:spPr>
      </p:pic>
      <p:cxnSp>
        <p:nvCxnSpPr>
          <p:cNvPr id="55" name="Curved Connector 15"/>
          <p:cNvCxnSpPr/>
          <p:nvPr/>
        </p:nvCxnSpPr>
        <p:spPr>
          <a:xfrm>
            <a:off x="2330155" y="5910252"/>
            <a:ext cx="323255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6" y="5340126"/>
            <a:ext cx="1462173" cy="958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802" y="5559303"/>
            <a:ext cx="589935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89" y="5453795"/>
            <a:ext cx="644276" cy="64427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31800" y="642463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MaryELennon</a:t>
            </a:r>
            <a:endParaRPr lang="en-US" dirty="0"/>
          </a:p>
          <a:p>
            <a:endParaRPr lang="en-US" dirty="0"/>
          </a:p>
        </p:txBody>
      </p:sp>
      <p:pic>
        <p:nvPicPr>
          <p:cNvPr id="58" name="image05.png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89" y="6446520"/>
            <a:ext cx="370583" cy="301277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Rectangle 59"/>
          <p:cNvSpPr/>
          <p:nvPr/>
        </p:nvSpPr>
        <p:spPr>
          <a:xfrm>
            <a:off x="7467600" y="6248400"/>
            <a:ext cx="1371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2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 txBox="1">
            <a:spLocks/>
          </p:cNvSpPr>
          <p:nvPr/>
        </p:nvSpPr>
        <p:spPr>
          <a:xfrm>
            <a:off x="376378" y="325674"/>
            <a:ext cx="7472222" cy="823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58952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dirty="0" smtClean="0">
                <a:solidFill>
                  <a:srgbClr val="00B5E5"/>
                </a:solidFill>
              </a:rPr>
              <a:t>Data </a:t>
            </a:r>
            <a:r>
              <a:rPr lang="en-GB" sz="2500" dirty="0" smtClean="0">
                <a:solidFill>
                  <a:srgbClr val="00B5E5"/>
                </a:solidFill>
              </a:rPr>
              <a:t>Management: Large Engineering Projects</a:t>
            </a:r>
            <a:endParaRPr lang="en-US" sz="2500" dirty="0">
              <a:solidFill>
                <a:srgbClr val="00B5E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800" y="642463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MaryELennon</a:t>
            </a:r>
            <a:endParaRPr lang="en-US" dirty="0"/>
          </a:p>
          <a:p>
            <a:endParaRPr lang="en-US" dirty="0"/>
          </a:p>
        </p:txBody>
      </p:sp>
      <p:pic>
        <p:nvPicPr>
          <p:cNvPr id="6" name="image05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89" y="6446520"/>
            <a:ext cx="370583" cy="30127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/>
          <p:cNvSpPr/>
          <p:nvPr/>
        </p:nvSpPr>
        <p:spPr>
          <a:xfrm>
            <a:off x="7467600" y="6248400"/>
            <a:ext cx="1371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32" y="749607"/>
            <a:ext cx="8312336" cy="535878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848600" y="822960"/>
            <a:ext cx="685800" cy="326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34300" y="4373880"/>
            <a:ext cx="8763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0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 txBox="1">
            <a:spLocks/>
          </p:cNvSpPr>
          <p:nvPr/>
        </p:nvSpPr>
        <p:spPr>
          <a:xfrm>
            <a:off x="376378" y="325674"/>
            <a:ext cx="8615222" cy="823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58952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dirty="0" smtClean="0">
                <a:solidFill>
                  <a:srgbClr val="00B5E5"/>
                </a:solidFill>
              </a:rPr>
              <a:t>Data Analysis – Archaeological Sensitivity Model</a:t>
            </a:r>
            <a:endParaRPr lang="en-US" sz="2500" dirty="0">
              <a:solidFill>
                <a:srgbClr val="00B5E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98198" y="962658"/>
            <a:ext cx="7341285" cy="5202688"/>
            <a:chOff x="117364" y="423072"/>
            <a:chExt cx="4131914" cy="2926967"/>
          </a:xfrm>
        </p:grpSpPr>
        <p:pic>
          <p:nvPicPr>
            <p:cNvPr id="6" name="Picture 3" descr="U:\z_OldServer\GIS_background\Marketing\I95_specific\stacked_complete_Page_10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118"/>
            <a:stretch/>
          </p:blipFill>
          <p:spPr bwMode="auto">
            <a:xfrm>
              <a:off x="117364" y="2708030"/>
              <a:ext cx="4131914" cy="642009"/>
            </a:xfrm>
            <a:prstGeom prst="rect">
              <a:avLst/>
            </a:prstGeom>
            <a:ln w="12700"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7" name="Picture 3" descr="U:\z_OldServer\GIS_background\Marketing\I95_specific\stacked_complete_Page_10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36" b="12913"/>
            <a:stretch/>
          </p:blipFill>
          <p:spPr bwMode="auto">
            <a:xfrm>
              <a:off x="117364" y="423072"/>
              <a:ext cx="4131914" cy="2293750"/>
            </a:xfrm>
            <a:prstGeom prst="rect">
              <a:avLst/>
            </a:prstGeom>
            <a:ln w="12700"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sp>
        <p:nvSpPr>
          <p:cNvPr id="8" name="TextBox 7"/>
          <p:cNvSpPr txBox="1"/>
          <p:nvPr/>
        </p:nvSpPr>
        <p:spPr>
          <a:xfrm>
            <a:off x="431800" y="642463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MaryELennon</a:t>
            </a:r>
            <a:endParaRPr lang="en-US" dirty="0"/>
          </a:p>
          <a:p>
            <a:endParaRPr lang="en-US" dirty="0"/>
          </a:p>
        </p:txBody>
      </p:sp>
      <p:pic>
        <p:nvPicPr>
          <p:cNvPr id="9" name="image05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89" y="6446520"/>
            <a:ext cx="370583" cy="301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/>
          <p:cNvSpPr/>
          <p:nvPr/>
        </p:nvSpPr>
        <p:spPr>
          <a:xfrm>
            <a:off x="7467600" y="6248400"/>
            <a:ext cx="1371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8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 txBox="1">
            <a:spLocks/>
          </p:cNvSpPr>
          <p:nvPr/>
        </p:nvSpPr>
        <p:spPr>
          <a:xfrm>
            <a:off x="376378" y="325674"/>
            <a:ext cx="8615222" cy="823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58952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dirty="0" smtClean="0">
                <a:solidFill>
                  <a:srgbClr val="00B5E5"/>
                </a:solidFill>
              </a:rPr>
              <a:t>Data Analysis – Geo-referencing</a:t>
            </a:r>
            <a:endParaRPr lang="en-US" sz="2500" dirty="0">
              <a:solidFill>
                <a:srgbClr val="00B5E5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" t="14026" r="1603" b="3442"/>
          <a:stretch/>
        </p:blipFill>
        <p:spPr bwMode="auto">
          <a:xfrm>
            <a:off x="735502" y="901213"/>
            <a:ext cx="7672996" cy="505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1800" y="642463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MaryELennon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image05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89" y="6446520"/>
            <a:ext cx="370583" cy="30127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/>
          <p:cNvSpPr/>
          <p:nvPr/>
        </p:nvSpPr>
        <p:spPr>
          <a:xfrm>
            <a:off x="7467600" y="6248400"/>
            <a:ext cx="1371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8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 txBox="1">
            <a:spLocks/>
          </p:cNvSpPr>
          <p:nvPr/>
        </p:nvSpPr>
        <p:spPr>
          <a:xfrm>
            <a:off x="376378" y="325674"/>
            <a:ext cx="8615222" cy="823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58952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dirty="0" smtClean="0">
                <a:solidFill>
                  <a:srgbClr val="00B5E5"/>
                </a:solidFill>
              </a:rPr>
              <a:t>Data Analysis – Geo-referencing</a:t>
            </a:r>
            <a:endParaRPr lang="en-US" sz="2500" dirty="0">
              <a:solidFill>
                <a:srgbClr val="00B5E5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" t="8282" r="1623" b="9149"/>
          <a:stretch/>
        </p:blipFill>
        <p:spPr bwMode="auto">
          <a:xfrm>
            <a:off x="730422" y="901213"/>
            <a:ext cx="7678076" cy="506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1800" y="642463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MaryELennon</a:t>
            </a:r>
            <a:endParaRPr lang="en-US" dirty="0"/>
          </a:p>
          <a:p>
            <a:endParaRPr lang="en-US" dirty="0"/>
          </a:p>
        </p:txBody>
      </p:sp>
      <p:pic>
        <p:nvPicPr>
          <p:cNvPr id="6" name="image05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89" y="6446520"/>
            <a:ext cx="370583" cy="30127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/>
          <p:cNvSpPr/>
          <p:nvPr/>
        </p:nvSpPr>
        <p:spPr>
          <a:xfrm>
            <a:off x="7467600" y="6248400"/>
            <a:ext cx="1371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0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werpoint_Template_AECOM_4_3_Arial">
  <a:themeElements>
    <a:clrScheme name="AECOM 1">
      <a:dk1>
        <a:srgbClr val="000000"/>
      </a:dk1>
      <a:lt1>
        <a:srgbClr val="FFFFFF"/>
      </a:lt1>
      <a:dk2>
        <a:srgbClr val="323E48"/>
      </a:dk2>
      <a:lt2>
        <a:srgbClr val="E7E6E6"/>
      </a:lt2>
      <a:accent1>
        <a:srgbClr val="00B5E2"/>
      </a:accent1>
      <a:accent2>
        <a:srgbClr val="FFE512"/>
      </a:accent2>
      <a:accent3>
        <a:srgbClr val="8C8279"/>
      </a:accent3>
      <a:accent4>
        <a:srgbClr val="F68B1F"/>
      </a:accent4>
      <a:accent5>
        <a:srgbClr val="83BD00"/>
      </a:accent5>
      <a:accent6>
        <a:srgbClr val="9E007E"/>
      </a:accent6>
      <a:hlink>
        <a:srgbClr val="00B5E2"/>
      </a:hlink>
      <a:folHlink>
        <a:srgbClr val="9E007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16_9 PowerPoint Template Arial_v8JM" id="{2B0C17CC-678F-D744-ABEB-D2C198EFA0E4}" vid="{F99454F7-DEF2-BD42-8830-34F87AC2255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0D0D5689A8E148A369F33E2FB1DA2F" ma:contentTypeVersion="0" ma:contentTypeDescription="Create a new document." ma:contentTypeScope="" ma:versionID="752c9b3ffae28ac25027e432810dae4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488E8E-6BE3-4749-B586-B5399B6A89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6170B8-D7EC-43A0-A5BB-D4186A7DC790}">
  <ds:schemaRefs>
    <ds:schemaRef ds:uri="http://schemas.microsoft.com/office/2006/metadata/properties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A87DF1A-2E58-4850-BAE1-A41CB52B11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15640</TotalTime>
  <Words>231</Words>
  <Application>Microsoft Office PowerPoint</Application>
  <PresentationFormat>On-screen Show (4:3)</PresentationFormat>
  <Paragraphs>81</Paragraphs>
  <Slides>14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Powerpoint_Template_AECOM_4_3_Arial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AECOM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DCS-Americas New AECOM PPT Template</dc:title>
  <dc:creator>GrimshawB</dc:creator>
  <cp:lastModifiedBy>Lennon, Mary</cp:lastModifiedBy>
  <cp:revision>473</cp:revision>
  <cp:lastPrinted>2015-02-11T15:53:18Z</cp:lastPrinted>
  <dcterms:created xsi:type="dcterms:W3CDTF">2015-01-29T21:47:47Z</dcterms:created>
  <dcterms:modified xsi:type="dcterms:W3CDTF">2018-11-28T21:01:22Z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0x0101009D0D0D5689A8E148A369F33E2FB1DA2F</vt:lpwstr>
  </property>
</Properties>
</file>